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8" r:id="rId2"/>
  </p:sldMasterIdLst>
  <p:notesMasterIdLst>
    <p:notesMasterId r:id="rId8"/>
  </p:notesMasterIdLst>
  <p:sldIdLst>
    <p:sldId id="1881839055" r:id="rId3"/>
    <p:sldId id="1881839141" r:id="rId4"/>
    <p:sldId id="1881839142" r:id="rId5"/>
    <p:sldId id="1881839143" r:id="rId6"/>
    <p:sldId id="1881839140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6A6A6"/>
    <a:srgbClr val="4EA72E"/>
    <a:srgbClr val="D86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1E1530-8802-45D0-B45A-08B0AFF9D0F5}" v="180" dt="2025-10-29T09:33:37.978"/>
    <p1510:client id="{6C68D985-63EB-48CF-B3AA-78B754A2E532}" v="10" dt="2025-10-29T10:05:45.7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54" autoAdjust="0"/>
  </p:normalViewPr>
  <p:slideViewPr>
    <p:cSldViewPr snapToGrid="0">
      <p:cViewPr varScale="1">
        <p:scale>
          <a:sx n="87" d="100"/>
          <a:sy n="87" d="100"/>
        </p:scale>
        <p:origin x="528" y="29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rre-Jean Forrer" userId="b7274405-ce93-4112-99d3-810ae4a29fea" providerId="ADAL" clId="{6C68D985-63EB-48CF-B3AA-78B754A2E532}"/>
    <pc:docChg chg="custSel modSld">
      <pc:chgData name="Pierre-Jean Forrer" userId="b7274405-ce93-4112-99d3-810ae4a29fea" providerId="ADAL" clId="{6C68D985-63EB-48CF-B3AA-78B754A2E532}" dt="2025-10-29T10:05:45.725" v="29"/>
      <pc:docMkLst>
        <pc:docMk/>
      </pc:docMkLst>
      <pc:sldChg chg="modSp mod">
        <pc:chgData name="Pierre-Jean Forrer" userId="b7274405-ce93-4112-99d3-810ae4a29fea" providerId="ADAL" clId="{6C68D985-63EB-48CF-B3AA-78B754A2E532}" dt="2025-10-29T10:01:23.686" v="17" actId="1037"/>
        <pc:sldMkLst>
          <pc:docMk/>
          <pc:sldMk cId="1382494653" sldId="1881839055"/>
        </pc:sldMkLst>
        <pc:spChg chg="mod">
          <ac:chgData name="Pierre-Jean Forrer" userId="b7274405-ce93-4112-99d3-810ae4a29fea" providerId="ADAL" clId="{6C68D985-63EB-48CF-B3AA-78B754A2E532}" dt="2025-10-29T10:01:23.686" v="17" actId="1037"/>
          <ac:spMkLst>
            <pc:docMk/>
            <pc:sldMk cId="1382494653" sldId="1881839055"/>
            <ac:spMk id="12" creationId="{3581E1F6-E1B0-EC1B-62AC-2974C27E7C48}"/>
          </ac:spMkLst>
        </pc:spChg>
        <pc:spChg chg="mod">
          <ac:chgData name="Pierre-Jean Forrer" userId="b7274405-ce93-4112-99d3-810ae4a29fea" providerId="ADAL" clId="{6C68D985-63EB-48CF-B3AA-78B754A2E532}" dt="2025-10-29T10:01:23.686" v="17" actId="1037"/>
          <ac:spMkLst>
            <pc:docMk/>
            <pc:sldMk cId="1382494653" sldId="1881839055"/>
            <ac:spMk id="13" creationId="{5B8F99EF-254D-9432-08C1-797F66A9B931}"/>
          </ac:spMkLst>
        </pc:spChg>
        <pc:spChg chg="mod">
          <ac:chgData name="Pierre-Jean Forrer" userId="b7274405-ce93-4112-99d3-810ae4a29fea" providerId="ADAL" clId="{6C68D985-63EB-48CF-B3AA-78B754A2E532}" dt="2025-10-29T10:01:23.686" v="17" actId="1037"/>
          <ac:spMkLst>
            <pc:docMk/>
            <pc:sldMk cId="1382494653" sldId="1881839055"/>
            <ac:spMk id="14" creationId="{0A22068C-6FBD-0849-22E8-59B6F110AAF5}"/>
          </ac:spMkLst>
        </pc:spChg>
        <pc:spChg chg="mod">
          <ac:chgData name="Pierre-Jean Forrer" userId="b7274405-ce93-4112-99d3-810ae4a29fea" providerId="ADAL" clId="{6C68D985-63EB-48CF-B3AA-78B754A2E532}" dt="2025-10-29T10:01:23.686" v="17" actId="1037"/>
          <ac:spMkLst>
            <pc:docMk/>
            <pc:sldMk cId="1382494653" sldId="1881839055"/>
            <ac:spMk id="15" creationId="{9E9B5FBE-4599-A171-D1C7-B894EBD18AB3}"/>
          </ac:spMkLst>
        </pc:spChg>
        <pc:spChg chg="mod">
          <ac:chgData name="Pierre-Jean Forrer" userId="b7274405-ce93-4112-99d3-810ae4a29fea" providerId="ADAL" clId="{6C68D985-63EB-48CF-B3AA-78B754A2E532}" dt="2025-10-29T10:01:23.686" v="17" actId="1037"/>
          <ac:spMkLst>
            <pc:docMk/>
            <pc:sldMk cId="1382494653" sldId="1881839055"/>
            <ac:spMk id="16" creationId="{1714230B-F541-15FB-5177-3D4EC70569FB}"/>
          </ac:spMkLst>
        </pc:spChg>
        <pc:spChg chg="mod">
          <ac:chgData name="Pierre-Jean Forrer" userId="b7274405-ce93-4112-99d3-810ae4a29fea" providerId="ADAL" clId="{6C68D985-63EB-48CF-B3AA-78B754A2E532}" dt="2025-10-29T10:01:23.686" v="17" actId="1037"/>
          <ac:spMkLst>
            <pc:docMk/>
            <pc:sldMk cId="1382494653" sldId="1881839055"/>
            <ac:spMk id="17" creationId="{FCC45FBA-0DF6-A59D-0E6A-783D4D7958A3}"/>
          </ac:spMkLst>
        </pc:spChg>
        <pc:spChg chg="mod">
          <ac:chgData name="Pierre-Jean Forrer" userId="b7274405-ce93-4112-99d3-810ae4a29fea" providerId="ADAL" clId="{6C68D985-63EB-48CF-B3AA-78B754A2E532}" dt="2025-10-29T10:01:23.686" v="17" actId="1037"/>
          <ac:spMkLst>
            <pc:docMk/>
            <pc:sldMk cId="1382494653" sldId="1881839055"/>
            <ac:spMk id="18" creationId="{854C779A-5762-3A3C-756E-64F25361A104}"/>
          </ac:spMkLst>
        </pc:spChg>
        <pc:picChg chg="mod">
          <ac:chgData name="Pierre-Jean Forrer" userId="b7274405-ce93-4112-99d3-810ae4a29fea" providerId="ADAL" clId="{6C68D985-63EB-48CF-B3AA-78B754A2E532}" dt="2025-10-29T10:01:23.686" v="17" actId="1037"/>
          <ac:picMkLst>
            <pc:docMk/>
            <pc:sldMk cId="1382494653" sldId="1881839055"/>
            <ac:picMk id="2" creationId="{35C9887E-3589-CB3F-E660-4A45D181BB8F}"/>
          </ac:picMkLst>
        </pc:picChg>
        <pc:picChg chg="mod">
          <ac:chgData name="Pierre-Jean Forrer" userId="b7274405-ce93-4112-99d3-810ae4a29fea" providerId="ADAL" clId="{6C68D985-63EB-48CF-B3AA-78B754A2E532}" dt="2025-10-29T10:01:23.686" v="17" actId="1037"/>
          <ac:picMkLst>
            <pc:docMk/>
            <pc:sldMk cId="1382494653" sldId="1881839055"/>
            <ac:picMk id="7" creationId="{5CCA851B-F1C3-F63F-57FA-EAE09EA9368F}"/>
          </ac:picMkLst>
        </pc:picChg>
        <pc:picChg chg="mod">
          <ac:chgData name="Pierre-Jean Forrer" userId="b7274405-ce93-4112-99d3-810ae4a29fea" providerId="ADAL" clId="{6C68D985-63EB-48CF-B3AA-78B754A2E532}" dt="2025-10-29T10:01:23.686" v="17" actId="1037"/>
          <ac:picMkLst>
            <pc:docMk/>
            <pc:sldMk cId="1382494653" sldId="1881839055"/>
            <ac:picMk id="11" creationId="{722F0590-B646-C437-2CD8-CF5E069FA108}"/>
          </ac:picMkLst>
        </pc:picChg>
      </pc:sldChg>
      <pc:sldChg chg="delSp mod">
        <pc:chgData name="Pierre-Jean Forrer" userId="b7274405-ce93-4112-99d3-810ae4a29fea" providerId="ADAL" clId="{6C68D985-63EB-48CF-B3AA-78B754A2E532}" dt="2025-10-29T10:02:12.158" v="18" actId="478"/>
        <pc:sldMkLst>
          <pc:docMk/>
          <pc:sldMk cId="1107578506" sldId="1881839141"/>
        </pc:sldMkLst>
        <pc:spChg chg="del">
          <ac:chgData name="Pierre-Jean Forrer" userId="b7274405-ce93-4112-99d3-810ae4a29fea" providerId="ADAL" clId="{6C68D985-63EB-48CF-B3AA-78B754A2E532}" dt="2025-10-29T10:02:12.158" v="18" actId="478"/>
          <ac:spMkLst>
            <pc:docMk/>
            <pc:sldMk cId="1107578506" sldId="1881839141"/>
            <ac:spMk id="4" creationId="{F0B7A901-6039-850C-D39B-19CD898BCF98}"/>
          </ac:spMkLst>
        </pc:spChg>
      </pc:sldChg>
      <pc:sldChg chg="modSp mod modAnim">
        <pc:chgData name="Pierre-Jean Forrer" userId="b7274405-ce93-4112-99d3-810ae4a29fea" providerId="ADAL" clId="{6C68D985-63EB-48CF-B3AA-78B754A2E532}" dt="2025-10-29T10:05:05.185" v="25"/>
        <pc:sldMkLst>
          <pc:docMk/>
          <pc:sldMk cId="3899011548" sldId="1881839142"/>
        </pc:sldMkLst>
        <pc:spChg chg="mod">
          <ac:chgData name="Pierre-Jean Forrer" userId="b7274405-ce93-4112-99d3-810ae4a29fea" providerId="ADAL" clId="{6C68D985-63EB-48CF-B3AA-78B754A2E532}" dt="2025-10-29T10:04:41.938" v="22" actId="14100"/>
          <ac:spMkLst>
            <pc:docMk/>
            <pc:sldMk cId="3899011548" sldId="1881839142"/>
            <ac:spMk id="23" creationId="{E5D71C6C-7641-8AC7-703A-3617639346DA}"/>
          </ac:spMkLst>
        </pc:spChg>
      </pc:sldChg>
      <pc:sldChg chg="modAnim">
        <pc:chgData name="Pierre-Jean Forrer" userId="b7274405-ce93-4112-99d3-810ae4a29fea" providerId="ADAL" clId="{6C68D985-63EB-48CF-B3AA-78B754A2E532}" dt="2025-10-29T10:05:45.725" v="29"/>
        <pc:sldMkLst>
          <pc:docMk/>
          <pc:sldMk cId="1491984844" sldId="188183914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FAA19-2242-44E4-926F-69F517040B02}" type="datetimeFigureOut">
              <a:rPr lang="fr-FR" smtClean="0"/>
              <a:t>29/10/2025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023FD-EA38-4AD1-A65B-80FFF5504D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9878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023FD-EA38-4AD1-A65B-80FFF5504D1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033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1D248-CB60-34FE-5772-A9451426A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6B80A1-AD70-A2D1-BB8F-87BBE6E14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47D29C-731C-CA83-DEB2-BE5F12DD1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77D1B-A045-8871-3319-C329769DA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023FD-EA38-4AD1-A65B-80FFF5504D1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717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image of a rainbow&#10;&#10;Description automatically generated">
            <a:extLst>
              <a:ext uri="{FF2B5EF4-FFF2-40B4-BE49-F238E27FC236}">
                <a16:creationId xmlns:a16="http://schemas.microsoft.com/office/drawing/2014/main" id="{317BE7A3-A673-B58A-8BE4-D36A0E590D3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D8D2553-DCAF-2D9D-2138-FE4E794B7FFA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AD4E5D8B-12B4-19F3-17D4-D12BF368FC85}"/>
                </a:ext>
              </a:extLst>
            </p:cNvPr>
            <p:cNvSpPr/>
            <p:nvPr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219789D6-6B07-F2E6-06BE-8CA9DC83E385}"/>
                </a:ext>
              </a:extLst>
            </p:cNvPr>
            <p:cNvSpPr/>
            <p:nvPr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67D4D9-A47B-4020-6B9B-87B081166C85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70589FC3-4491-BD75-2C16-660DF0B71BBC}"/>
                </a:ext>
              </a:extLst>
            </p:cNvPr>
            <p:cNvSpPr/>
            <p:nvPr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00DB918-F11D-F855-5478-ECB25A1AC3D1}"/>
                </a:ext>
              </a:extLst>
            </p:cNvPr>
            <p:cNvSpPr/>
            <p:nvPr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74" name="Subtitle 2">
            <a:extLst>
              <a:ext uri="{FF2B5EF4-FFF2-40B4-BE49-F238E27FC236}">
                <a16:creationId xmlns:a16="http://schemas.microsoft.com/office/drawing/2014/main" id="{74103396-CF0A-A808-BF1B-463C3EF737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sz="1600">
                <a:latin typeface="EYInterstate" panose="0200050302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75" name="Title 4">
            <a:extLst>
              <a:ext uri="{FF2B5EF4-FFF2-40B4-BE49-F238E27FC236}">
                <a16:creationId xmlns:a16="http://schemas.microsoft.com/office/drawing/2014/main" id="{B57CD4DB-AED0-4F7E-41BA-02CA9659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89" name="Text Placeholder 288">
            <a:extLst>
              <a:ext uri="{FF2B5EF4-FFF2-40B4-BE49-F238E27FC236}">
                <a16:creationId xmlns:a16="http://schemas.microsoft.com/office/drawing/2014/main" id="{31D45A6D-135C-8C27-4F13-A3BC79AB3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35A17-6E72-5D10-337D-87AD82CF516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D8B71BF-2CD6-B365-4402-A8FF831788C7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A718681-C140-C687-56FE-5B74AAC28F64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1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F880BD-E431-2A19-D56A-8B37360C1C20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1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5306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F5E0C7-6CC4-C4E1-946D-4BAC78CC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27567-DFCD-709F-AF40-B7A340ECC0FE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C690EE-1BB8-29C6-B9D8-2BD7B4AE0781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32FF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799DD5-A107-F05E-1B17-E91A15493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51E304F-8F78-3B87-4D90-A4CD04AD740A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0ED5AB1-67B1-EB7E-24B6-6CE9AFD24441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1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5218930-F485-F944-970D-2DD7F653BEDF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1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201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1B9AAE-F698-5F49-FF7D-DB273B1EE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068369-6C63-44AF-3E4E-30E5F2D1F837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7E7875-967C-8167-6219-7AD2981B3A46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32FF"/>
                </a:gs>
                <a:gs pos="100000">
                  <a:srgbClr val="E95023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8C9C312-F6C2-0463-D74A-A17E895A20A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807442E-6BC7-A4A5-0BEA-D4E13D6ED37F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9A8D832-F8A5-B928-BD29-D49AC2218B7C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1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9768C3F-9B6D-90AA-9F71-E2AE10CDE47C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1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0092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AFCAD8-0916-AF46-1471-030E4128E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89752D-8E95-B790-7077-E6201AB412C3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FD7948-9E7C-1CE1-F28B-D2D349BB86F0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C5FD45"/>
                </a:gs>
                <a:gs pos="100000">
                  <a:srgbClr val="80FBFD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227FA85-BD8B-B10F-506C-988BB7ED6E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25F022C-3DD7-CE54-3F41-B2A9FD83FDF1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3B4BDBD-6FF3-6330-ADF8-EDC185F44AE9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1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2E5D71A-BC9C-E69D-9D59-9AA8924027F8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1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8721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388CF986-E6D2-86D0-6501-D59429EAD0A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B4372B3-E211-F19D-CBD9-6CEDF871BD0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CFB888F-6783-4B6F-B43A-B64950462B56}" type="datetime3">
              <a:rPr lang="en-US" smtClean="0"/>
              <a:t>29 October 2025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3173B02-1E93-D358-4602-350A7447C7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5E3423F-0FF8-8E54-CEB8-1F15261AFD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D3CF5FC1-8EBA-8F68-D0E5-727D21919C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AE5FDF1F-8E3A-FB66-7C81-266601DA400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91C765C7-1DD0-DFBB-9089-29849D42BA8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50B43463-538D-A50A-4299-A6C5A973766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21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ADC82D1B-1943-B3BC-B7E9-DADF1458A76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F04263E-9F32-7609-1152-7E305FEBE7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82490CA-64AB-4FF2-AD91-5CA8C52C0E20}" type="datetime3">
              <a:rPr lang="en-US" smtClean="0"/>
              <a:t>29 October 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7F02905-9FFE-65B7-8565-3E827BBAEC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10BD8AE-BB2B-B523-1D74-4E8DBE210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C50EF9C-A411-B76F-4417-55EA0CDCAD2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CE13AFD-214E-24E8-0633-0508635B5C0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88E5DF2-C2EC-705B-7734-81A5ACCECEC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EF38C94-0C58-F9C8-0963-86769B7977B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0471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A6C92DE9-1F7F-6A8E-389D-FBCE38254A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4B60AF8-644E-A0B2-7653-4332A03759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7FF50C-1AD4-461E-B4DD-1C088ACCEA9F}" type="datetime3">
              <a:rPr lang="en-US" smtClean="0"/>
              <a:t>29 October 2025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66D1FDE-8AD4-4D56-5318-1DD8ED2FCA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80F9161-0A5B-9390-AAC5-925D1AE2AA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DFFE949A-6E9F-DCCB-3981-444F818B70A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874CEB-2D3F-A7FC-68BB-B1E5B73F85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BE24A05-3707-8B71-381D-4FC6EE679AF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FEF9B997-BE91-43C4-F809-E78685E578A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0825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rainbow&#10;&#10;Description automatically generated">
            <a:extLst>
              <a:ext uri="{FF2B5EF4-FFF2-40B4-BE49-F238E27FC236}">
                <a16:creationId xmlns:a16="http://schemas.microsoft.com/office/drawing/2014/main" id="{C8E8709F-6A78-59BB-D254-AE4C7F2A57D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A3F83A6-1D48-7A59-F89B-1AD446292A9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0B5ACD2-8252-41FC-9E5C-AEC3F4579D8E}" type="datetime3">
              <a:rPr lang="en-US" smtClean="0"/>
              <a:t>29 October 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E103D91-874B-B49F-B9D9-85F52EAD81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C95BFB4-BABD-DFFF-43A5-9ABB8A6638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798A70C5-9B3E-7941-E067-8A9791BCF2D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F0F4F06-C9A4-A997-AB67-59B717C1376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63C193D-825D-B7A7-F2EF-F53A601001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44996D9C-EDDB-9A0C-B93D-E5808F8C79D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988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9B1A0959-0F7F-FF84-F8C5-2E76E9D45F4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A7D0729-64C3-47D5-8191-1A5E13E79DD2}" type="datetime3">
              <a:rPr lang="en-US" smtClean="0"/>
              <a:t>29 October 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2CBC4E2-6D56-5589-38B7-123BB8BE748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8D992E6-EAE7-83CF-5B22-7C7DCDB38DC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A26C30-C61D-FE6C-E1DC-6A89E2511A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69AE1E0B-DC05-6DB6-F457-D229556B4C4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36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image of a rainbow&#10;&#10;Description automatically generated">
            <a:extLst>
              <a:ext uri="{FF2B5EF4-FFF2-40B4-BE49-F238E27FC236}">
                <a16:creationId xmlns:a16="http://schemas.microsoft.com/office/drawing/2014/main" id="{36630E4E-7F64-A84B-6022-F16994E9537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05361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21692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kumimoji="0" lang="en-US" sz="16600" b="1" i="0" u="none" strike="noStrike" kern="1200" cap="none" spc="0" normalizeH="0" baseline="0" dirty="0">
                <a:ln>
                  <a:noFill/>
                </a:ln>
                <a:solidFill>
                  <a:srgbClr val="747480">
                    <a:alpha val="50000"/>
                  </a:srgbClr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1007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4AD132-ED4C-4F2D-A40A-BF96E17D1743}" type="datetime3">
              <a:rPr lang="en-US" smtClean="0"/>
              <a:t>29 October 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F2D79ED6-4894-2B8B-D862-974AC88E705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7F6B658B-99C5-075E-8FBB-F68A5010C40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D5FE3CF-44B0-DC6A-D098-1142A9EF999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B46547D-1401-03DA-C2CC-733F034C790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3025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rry image of a rainbow&#10;&#10;Description automatically generated">
            <a:extLst>
              <a:ext uri="{FF2B5EF4-FFF2-40B4-BE49-F238E27FC236}">
                <a16:creationId xmlns:a16="http://schemas.microsoft.com/office/drawing/2014/main" id="{0CF60EBF-BB0E-A13F-6F1D-8E03C5FC39A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0FFC6-DEA1-5FCD-0ABD-350186ADBF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23" y="369888"/>
            <a:ext cx="3314701" cy="470898"/>
          </a:xfrm>
        </p:spPr>
        <p:txBody>
          <a:bodyPr/>
          <a:lstStyle/>
          <a:p>
            <a:r>
              <a:rPr lang="en-GB" dirty="0"/>
              <a:t>Contents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AEA00-448F-1217-B10E-ABF6D402B4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775" y="1411287"/>
            <a:ext cx="5099050" cy="463867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Introduction text goes here and delete the bullet if not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B67F104-BCCD-4057-9F3C-70C29E057A5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AC7752E-6DD5-4E64-89F7-F695A00D1E7D}" type="datetime3">
              <a:rPr lang="en-US" smtClean="0"/>
              <a:t>29 October 2025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880D4C2-A728-3810-8EAF-6AC78A949B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CB206C2-DFD0-9033-25AE-68BCB50C193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A244641-8AF5-E5A2-18FB-105E0DDC42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9647" y="1411287"/>
            <a:ext cx="5610225" cy="463867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1800"/>
            </a:lvl1pPr>
            <a:lvl2pPr marL="914400" indent="-457200">
              <a:defRPr sz="1600"/>
            </a:lvl2pPr>
            <a:lvl3pPr marL="914400" indent="-457200">
              <a:defRPr sz="1600"/>
            </a:lvl3pPr>
            <a:lvl4pPr marL="914400" indent="-457200">
              <a:defRPr sz="1400"/>
            </a:lvl4pPr>
            <a:lvl5pPr marL="914400" indent="-457200">
              <a:defRPr sz="1400"/>
            </a:lvl5pPr>
          </a:lstStyle>
          <a:p>
            <a:pPr lvl="0"/>
            <a:r>
              <a:rPr lang="en-IN" dirty="0"/>
              <a:t>Section header goes here and to insert page numbers use the tab button on the keyboard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A947DDB-75DB-76B2-ADC5-D93B38D418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77A9F83-CB8D-4479-6968-8B47D931EEB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B1C04DF-19FD-1D5D-56C9-211BF50EB23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297F736-140F-E853-3848-EA573A1B3C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083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light in the dark&#10;&#10;Description automatically generated">
            <a:extLst>
              <a:ext uri="{FF2B5EF4-FFF2-40B4-BE49-F238E27FC236}">
                <a16:creationId xmlns:a16="http://schemas.microsoft.com/office/drawing/2014/main" id="{963FEC0B-473D-E3B8-1E1E-E29DFA66AD1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FB16D98-C784-FAB9-BCBC-EA53480E5BA8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788DF65-E85A-7EA9-F2BB-B439D5C7EB16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B6421F7-1BA7-70C3-4C7B-0694CD3F9A6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8BD61-2DD9-6340-EB16-98CFEA0A221D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4038A11-FAB8-DE3A-2D5D-3D1F11925688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D45E8E5-E623-933A-074B-D3B9860ABECB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4CE2B77E-5DDA-CC5C-A575-69779E5794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2C2EB3B4-62C2-DB27-F905-7B5310DF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41B1F747-977A-C01C-9182-B92C691E5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A5EC877-2F2D-B87F-413C-A62960EC670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00CEB3-70C1-B84B-69F4-47C6239A963C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B1A4559-3046-DB7C-170D-8B5BA7C09322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1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2AF557-95D5-C3A7-8762-30EB758F1305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1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9465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right light in the dark&#10;&#10;Description automatically generated">
            <a:extLst>
              <a:ext uri="{FF2B5EF4-FFF2-40B4-BE49-F238E27FC236}">
                <a16:creationId xmlns:a16="http://schemas.microsoft.com/office/drawing/2014/main" id="{C6893964-B096-BBF5-42BC-1EAE055022B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9199D71-1BDD-2925-CD92-9B0B3F8439E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56521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8391354-FDE4-DE4D-8084-A61467B9F4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flipH="1">
            <a:off x="2845421" y="3642518"/>
            <a:ext cx="178560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F575A1BC-5BD6-1793-C917-0720FC3DE9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16419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CBCE1B-3F39-C7B5-CCE2-AE84242E77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H="1">
            <a:off x="5205319" y="3642518"/>
            <a:ext cx="178560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814015C2-B8E4-B890-4CD0-F6A3A2052C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65217" y="3642518"/>
            <a:ext cx="178560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37959C9A-F406-FB92-6FFF-08F42234C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36214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C6A6256-32C1-F83C-4A32-D674785CF1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925114" y="3642518"/>
            <a:ext cx="178560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0A2165-CDB3-28AA-F42A-E5E3D72C14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6623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F78D4931-12A7-7D80-F380-EDF6BE10CA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5523" y="3642518"/>
            <a:ext cx="178560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8D52684-7A0E-2BDF-C56C-F721FED04E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76317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36" name="SmartArt Placeholder 35">
            <a:extLst>
              <a:ext uri="{FF2B5EF4-FFF2-40B4-BE49-F238E27FC236}">
                <a16:creationId xmlns:a16="http://schemas.microsoft.com/office/drawing/2014/main" id="{6D23DAA3-59C7-A352-8728-D157F22D25EF}"/>
              </a:ext>
            </a:extLst>
          </p:cNvPr>
          <p:cNvSpPr>
            <a:spLocks noGrp="1"/>
          </p:cNvSpPr>
          <p:nvPr>
            <p:ph type="dgm" sz="quarter" idx="36" hasCustomPrompt="1"/>
          </p:nvPr>
        </p:nvSpPr>
        <p:spPr>
          <a:xfrm>
            <a:off x="2556050" y="2020781"/>
            <a:ext cx="3600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7" name="SmartArt Placeholder 35">
            <a:extLst>
              <a:ext uri="{FF2B5EF4-FFF2-40B4-BE49-F238E27FC236}">
                <a16:creationId xmlns:a16="http://schemas.microsoft.com/office/drawing/2014/main" id="{D33DFC67-321E-4CFE-436A-CF6FA96BA7E4}"/>
              </a:ext>
            </a:extLst>
          </p:cNvPr>
          <p:cNvSpPr>
            <a:spLocks noGrp="1"/>
          </p:cNvSpPr>
          <p:nvPr>
            <p:ph type="dgm" sz="quarter" idx="37" hasCustomPrompt="1"/>
          </p:nvPr>
        </p:nvSpPr>
        <p:spPr>
          <a:xfrm flipH="1">
            <a:off x="4915948" y="2020781"/>
            <a:ext cx="3600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8" name="SmartArt Placeholder 35">
            <a:extLst>
              <a:ext uri="{FF2B5EF4-FFF2-40B4-BE49-F238E27FC236}">
                <a16:creationId xmlns:a16="http://schemas.microsoft.com/office/drawing/2014/main" id="{A43CB924-4778-AEB3-1D6C-5B802CD043B0}"/>
              </a:ext>
            </a:extLst>
          </p:cNvPr>
          <p:cNvSpPr>
            <a:spLocks noGrp="1"/>
          </p:cNvSpPr>
          <p:nvPr>
            <p:ph type="dgm" sz="quarter" idx="38" hasCustomPrompt="1"/>
          </p:nvPr>
        </p:nvSpPr>
        <p:spPr>
          <a:xfrm>
            <a:off x="7275846" y="2020781"/>
            <a:ext cx="3600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9" name="SmartArt Placeholder 35">
            <a:extLst>
              <a:ext uri="{FF2B5EF4-FFF2-40B4-BE49-F238E27FC236}">
                <a16:creationId xmlns:a16="http://schemas.microsoft.com/office/drawing/2014/main" id="{225723D6-9330-76F1-3F3B-6A582AC1C154}"/>
              </a:ext>
            </a:extLst>
          </p:cNvPr>
          <p:cNvSpPr>
            <a:spLocks noGrp="1"/>
          </p:cNvSpPr>
          <p:nvPr>
            <p:ph type="dgm" sz="quarter" idx="39" hasCustomPrompt="1"/>
          </p:nvPr>
        </p:nvSpPr>
        <p:spPr>
          <a:xfrm>
            <a:off x="9635744" y="2020781"/>
            <a:ext cx="3600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19C0555-55BD-32D2-B375-0C0BC6641F54}"/>
              </a:ext>
            </a:extLst>
          </p:cNvPr>
          <p:cNvSpPr>
            <a:spLocks noGrp="1"/>
          </p:cNvSpPr>
          <p:nvPr>
            <p:ph type="dt" sz="half" idx="40"/>
          </p:nvPr>
        </p:nvSpPr>
        <p:spPr/>
        <p:txBody>
          <a:bodyPr/>
          <a:lstStyle/>
          <a:p>
            <a:fld id="{41DBD4B0-EFC0-4DF1-A23C-A7A8E6C9EFD8}" type="datetime3">
              <a:rPr lang="en-US" smtClean="0"/>
              <a:t>29 October 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AA8F600-C044-B2C2-407F-BE157F6651C1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4E7CD09-1595-ACE1-D22D-0DB2944898EF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C73356B1-351A-A1D6-028F-C9736D731FF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EE1F1DF-83E2-9910-8487-D0B14E0DA52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6EFBE9B-F67C-6359-549F-FC22A1C483D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EDED04-6A1F-9E39-1C85-4BA396FAFF1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10301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C39DD3F9-9341-288C-0536-DED981D0E40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774" y="1411287"/>
            <a:ext cx="11218863" cy="4638675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2006E5E-EB55-C43F-A9B4-8DABEB5C23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C9323D1-9A80-4F57-A33C-00CD02E56F39}" type="datetime3">
              <a:rPr lang="en-US" smtClean="0"/>
              <a:t>29 October 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45F7D0D-6905-1D3D-D30A-EBA5E1125C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7363F73-563F-BF23-4175-916ADF6ADD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05920F1D-0D06-535C-A00E-C9CA8D25274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8A16D72-94EE-8CC0-084C-EB87F8781A1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E0BB2990-3047-821E-17D7-0DDDFF6CB30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3AEE2A3-1722-B883-C7FC-01A81806B29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12506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BFF9BC5C-A44C-B902-3ACE-C29AC4CE3E4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774" y="1411287"/>
            <a:ext cx="11218863" cy="4638675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1B29507-2BB1-EC71-EE9B-8A9EE3F01E0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92310A2-1DB4-4690-A6E4-0348D6C95970}" type="datetime3">
              <a:rPr lang="en-US" smtClean="0"/>
              <a:t>29 October 2025</a:t>
            </a:fld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046374F-F6C3-5157-DBE0-F11F0D83F9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71B9A51-27B6-2F80-3AE9-7FB1599561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C0D9E54-A379-A966-154D-4362D29B3307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9CE3A53-E53C-AAAA-CD1C-C8F1C56FA3B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3FDBF06-36FA-A0E2-B3E6-78DF2439777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84168FE-6E03-EFEE-BF63-87C62DF46A2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305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and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6086DA-FAB4-D672-5D3E-0B069D2B2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BA46848-8969-3428-7E66-3827EB17DC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4959" y="4980757"/>
            <a:ext cx="3445104" cy="1938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8B5CC24-699C-7858-0807-40619F0D53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961" y="5184857"/>
            <a:ext cx="3445104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FFEAF1E-587A-2BBD-24CD-BAC3592390EE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80AE4CF2-41F8-4416-9ECE-68501092381A}" type="datetime3">
              <a:rPr lang="en-US" smtClean="0"/>
              <a:t>29 October 2025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C22E0FE-1715-0380-EFE7-5D520713B07F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820BCA4-5D74-8EE6-4914-C7C86F87E3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E82A0447-0820-5F05-7D32-3BE15F19486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2884" y="358916"/>
            <a:ext cx="2023892" cy="1419083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9200" b="0" i="0">
                <a:solidFill>
                  <a:schemeClr val="tx2"/>
                </a:solidFill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 dirty="0"/>
              <a:t>“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8A771E8A-8B2A-ED69-3AEC-E5AEDB16F0E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4959" y="1958113"/>
            <a:ext cx="7524979" cy="2721927"/>
          </a:xfrm>
        </p:spPr>
        <p:txBody>
          <a:bodyPr/>
          <a:lstStyle>
            <a:lvl1pPr marL="0" indent="0">
              <a:buNone/>
              <a:defRPr sz="4800" b="0" i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 dirty="0"/>
              <a:t>Quote goes here.</a:t>
            </a:r>
          </a:p>
        </p:txBody>
      </p:sp>
      <p:sp>
        <p:nvSpPr>
          <p:cNvPr id="15" name="SmartArt Placeholder 13">
            <a:extLst>
              <a:ext uri="{FF2B5EF4-FFF2-40B4-BE49-F238E27FC236}">
                <a16:creationId xmlns:a16="http://schemas.microsoft.com/office/drawing/2014/main" id="{C17B20F9-AA7C-A405-6236-9619CB287E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dgm" sz="quarter" idx="34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7" name="SmartArt Placeholder 14">
            <a:extLst>
              <a:ext uri="{FF2B5EF4-FFF2-40B4-BE49-F238E27FC236}">
                <a16:creationId xmlns:a16="http://schemas.microsoft.com/office/drawing/2014/main" id="{273647F7-B9AC-34AD-37A2-51B8AB0D581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09365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4648CD8-B307-812B-5BD0-91AA365C73D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GB"/>
              <a:t>Click icon to add media</a:t>
            </a:r>
            <a:endParaRPr lang="en-US"/>
          </a:p>
        </p:txBody>
      </p:sp>
      <p:sp>
        <p:nvSpPr>
          <p:cNvPr id="4" name="Date Placeholder 8">
            <a:extLst>
              <a:ext uri="{FF2B5EF4-FFF2-40B4-BE49-F238E27FC236}">
                <a16:creationId xmlns:a16="http://schemas.microsoft.com/office/drawing/2014/main" id="{2B2A75B8-AC69-234D-6453-3F51196F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45" y="6437115"/>
            <a:ext cx="1275686" cy="123111"/>
          </a:xfrm>
        </p:spPr>
        <p:txBody>
          <a:bodyPr/>
          <a:lstStyle/>
          <a:p>
            <a:fld id="{129CD268-B1C7-4A46-B2D2-316BA9297DDB}" type="datetime3">
              <a:rPr lang="en-US" smtClean="0"/>
              <a:t>29 October 2025</a:t>
            </a:fld>
            <a:endParaRPr lang="en-US" dirty="0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D1F90C88-74CB-BCA1-B76D-286F3EBE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0531" y="6437115"/>
            <a:ext cx="3825470" cy="123111"/>
          </a:xfrm>
        </p:spPr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85104006-7F28-1301-537B-8A442233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SmartArt Placeholder 13">
            <a:extLst>
              <a:ext uri="{FF2B5EF4-FFF2-40B4-BE49-F238E27FC236}">
                <a16:creationId xmlns:a16="http://schemas.microsoft.com/office/drawing/2014/main" id="{C1050600-C16E-B87E-A2FD-AE302C51009E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3" name="SmartArt Placeholder 14">
            <a:extLst>
              <a:ext uri="{FF2B5EF4-FFF2-40B4-BE49-F238E27FC236}">
                <a16:creationId xmlns:a16="http://schemas.microsoft.com/office/drawing/2014/main" id="{2358EBAA-AAE1-278D-A8F7-2D66E11CDE43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19625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7269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01600"/>
            <a:ext cx="10972800" cy="59436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  <a:latin typeface="EYInterstate Light" panose="02000506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able Placeholder 4">
            <a:extLst>
              <a:ext uri="{FF2B5EF4-FFF2-40B4-BE49-F238E27FC236}">
                <a16:creationId xmlns:a16="http://schemas.microsoft.com/office/drawing/2014/main" id="{C5AC4C92-885D-49C5-B704-597DE68FC006}"/>
              </a:ext>
            </a:extLst>
          </p:cNvPr>
          <p:cNvSpPr txBox="1">
            <a:spLocks/>
          </p:cNvSpPr>
          <p:nvPr userDrawn="1"/>
        </p:nvSpPr>
        <p:spPr>
          <a:xfrm>
            <a:off x="813224" y="1137922"/>
            <a:ext cx="6610006" cy="42674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6438" marR="0" lvl="0" indent="-356438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endParaRPr kumimoji="0" lang="en-IN" sz="1999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5" name="Line 10">
            <a:extLst>
              <a:ext uri="{FF2B5EF4-FFF2-40B4-BE49-F238E27FC236}">
                <a16:creationId xmlns:a16="http://schemas.microsoft.com/office/drawing/2014/main" id="{04A2E968-DBA8-4BD3-8F8F-9B23825BC4D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2" y="907750"/>
            <a:ext cx="1101171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218B73-555A-4F14-931F-DAE40AC2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89CE-EFF7-4394-B108-2D85BF66007D}" type="datetime3">
              <a:rPr lang="en-US" smtClean="0"/>
              <a:t>29 October 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FC2ED-0BA0-4018-BDCE-AA7E8B559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49BB1-9F3B-419B-872D-8849B20B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376" y="6437115"/>
            <a:ext cx="884088" cy="12311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36653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 descr="A bright light in the dark&#10;&#10;Description automatically generated">
            <a:extLst>
              <a:ext uri="{FF2B5EF4-FFF2-40B4-BE49-F238E27FC236}">
                <a16:creationId xmlns:a16="http://schemas.microsoft.com/office/drawing/2014/main" id="{D9E433B3-F2D7-EE0E-B292-997EB25B05B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1" y="1411287"/>
            <a:ext cx="11224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Logo">
            <a:extLst>
              <a:ext uri="{FF2B5EF4-FFF2-40B4-BE49-F238E27FC236}">
                <a16:creationId xmlns:a16="http://schemas.microsoft.com/office/drawing/2014/main" id="{EECBC22F-ABFB-48B6-CDC6-4309042A5544}"/>
              </a:ext>
            </a:extLst>
          </p:cNvPr>
          <p:cNvGrpSpPr/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BB4C61E-397F-F826-D32A-B638714F9D51}"/>
                </a:ext>
              </a:extLst>
            </p:cNvPr>
            <p:cNvSpPr/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E97927A-B711-1BD1-7DB6-31EEB9331E23}"/>
                </a:ext>
              </a:extLst>
            </p:cNvPr>
            <p:cNvSpPr/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5D626F4-6013-3429-50AE-E567EFCF0F27}"/>
                </a:ext>
              </a:extLst>
            </p:cNvPr>
            <p:cNvSpPr/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09D62-8CBB-4C26-25AB-05059EB86BE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6EE34A0-C73B-43AA-B981-8A70FF27C404}" type="datetime3">
              <a:rPr lang="en-US" smtClean="0"/>
              <a:t>29 October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17EB-39DF-917C-4EA3-49EFC051410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B8B36-78CB-32A2-25CF-5967EFA245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21226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 descr="A blurry image of a person&#10;&#10;Description automatically generated">
            <a:extLst>
              <a:ext uri="{FF2B5EF4-FFF2-40B4-BE49-F238E27FC236}">
                <a16:creationId xmlns:a16="http://schemas.microsoft.com/office/drawing/2014/main" id="{E1799826-E423-46F7-36D9-A960EFB822B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0" y="1411287"/>
            <a:ext cx="5356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7884BD-C538-2E4C-E4FE-1C5F735638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3069" y="1411287"/>
            <a:ext cx="5356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A8FEE-D114-42EB-B467-07FC8ACCD624}" type="datetime3">
              <a:rPr lang="en-US" smtClean="0"/>
              <a:t>29 October 2025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4CFBABDE-43B8-B4AD-62B7-9BAD9B05193A}"/>
              </a:ext>
            </a:extLst>
          </p:cNvPr>
          <p:cNvGrpSpPr/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FB277BB-02D7-CF64-703C-61BA44354D43}"/>
                </a:ext>
              </a:extLst>
            </p:cNvPr>
            <p:cNvSpPr/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DA16F5A-1F04-237B-E750-9909A6478A86}"/>
                </a:ext>
              </a:extLst>
            </p:cNvPr>
            <p:cNvSpPr/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5E6116E-1248-BA3A-5F9C-827C2BE26CEC}"/>
                </a:ext>
              </a:extLst>
            </p:cNvPr>
            <p:cNvSpPr/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69650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A blurry image of a rainbow&#10;&#10;Description automatically generated">
            <a:extLst>
              <a:ext uri="{FF2B5EF4-FFF2-40B4-BE49-F238E27FC236}">
                <a16:creationId xmlns:a16="http://schemas.microsoft.com/office/drawing/2014/main" id="{A2A28331-3A24-BC3F-1B9B-BAB01D3DA0C7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hidden">
          <a:xfrm>
            <a:off x="0" y="-1"/>
            <a:ext cx="12193200" cy="68616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12688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39853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4680B-13BD-47C4-9E78-7312BB65F212}" type="datetime3">
              <a:rPr lang="en-US" smtClean="0"/>
              <a:t>29 October 2025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36D36C33-0B8C-8DBD-3F6B-18CF865961F1}"/>
              </a:ext>
            </a:extLst>
          </p:cNvPr>
          <p:cNvGrpSpPr/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DA3CB2D9-CE5B-5012-157D-3AE3DF5D1F33}"/>
                </a:ext>
              </a:extLst>
            </p:cNvPr>
            <p:cNvSpPr/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B023BFD-E84E-29EF-B3C7-7EA579CF4E95}"/>
                </a:ext>
              </a:extLst>
            </p:cNvPr>
            <p:cNvSpPr/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98FFF98-BC19-88BE-80DE-100A03E1A068}"/>
                </a:ext>
              </a:extLst>
            </p:cNvPr>
            <p:cNvSpPr/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841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76F31E31-25A6-21A9-5DF2-0E1AA48A3DF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95E5ED2-D1BB-AC6E-BF6A-D4BD239F1FE9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D43938-5757-1C8A-B3BA-59EC353FB68E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5E7332-D2DE-8669-0AEC-5A2A6ABEC8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9C3B74-7F38-B0AE-8CDD-386F5F93EBDC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BFAD6BB-BE7F-B979-02B7-6642DECA997E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1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AEBAC9C-4DEF-0172-39AF-392FB46391DA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1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65714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" descr="A colorful light in the dark&#10;&#10;Description automatically generated">
            <a:extLst>
              <a:ext uri="{FF2B5EF4-FFF2-40B4-BE49-F238E27FC236}">
                <a16:creationId xmlns:a16="http://schemas.microsoft.com/office/drawing/2014/main" id="{B01642D7-4E4F-867F-08FE-F5B7458A38C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485523" y="1411287"/>
            <a:ext cx="3571200" cy="4638675"/>
          </a:xfrm>
          <a:solidFill>
            <a:srgbClr val="2E2E38">
              <a:alpha val="60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 dirty="0"/>
              <a:t>Only one highlight line should appear. Delete the other two lines.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auto">
          <a:xfrm>
            <a:off x="4312096" y="1411287"/>
            <a:ext cx="3571200" cy="4638675"/>
          </a:xfrm>
          <a:solidFill>
            <a:srgbClr val="2E2E38">
              <a:alpha val="60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 dirty="0"/>
              <a:t>Only one highlight line should appear. Delete the other two lines.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auto">
          <a:xfrm>
            <a:off x="8138670" y="1411287"/>
            <a:ext cx="3571200" cy="4638675"/>
          </a:xfrm>
          <a:solidFill>
            <a:srgbClr val="2E2E38">
              <a:alpha val="60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 dirty="0"/>
              <a:t>Only one highlight line should appear. Delete the other two lines.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Date Placeholder 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C153E-9DAF-49F2-BDFF-91687879F583}" type="datetime3">
              <a:rPr lang="en-US" smtClean="0"/>
              <a:t>29 October 2025</a:t>
            </a:fld>
            <a:endParaRPr lang="en-US"/>
          </a:p>
        </p:txBody>
      </p:sp>
      <p:sp>
        <p:nvSpPr>
          <p:cNvPr id="5" name="Footer Placeholder 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E1FBA9F5-4E1E-7157-650F-920396E6BD16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775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9" name="Highlight line 2">
            <a:extLst>
              <a:ext uri="{FF2B5EF4-FFF2-40B4-BE49-F238E27FC236}">
                <a16:creationId xmlns:a16="http://schemas.microsoft.com/office/drawing/2014/main" id="{F0D5216F-CE4B-8B47-FCA1-EA9B01BBAD6B}"/>
              </a:ext>
            </a:extLst>
          </p:cNvPr>
          <p:cNvSpPr>
            <a:spLocks noGrp="1"/>
          </p:cNvSpPr>
          <p:nvPr>
            <p:ph type="dgm" sz="quarter" idx="16" hasCustomPrompt="1"/>
          </p:nvPr>
        </p:nvSpPr>
        <p:spPr>
          <a:xfrm>
            <a:off x="4312096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0" name="Highlight line 3">
            <a:extLst>
              <a:ext uri="{FF2B5EF4-FFF2-40B4-BE49-F238E27FC236}">
                <a16:creationId xmlns:a16="http://schemas.microsoft.com/office/drawing/2014/main" id="{945CF969-2B44-5C5F-B1A2-132B74FE4B46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139851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grpSp>
        <p:nvGrpSpPr>
          <p:cNvPr id="17" name="Logo">
            <a:extLst>
              <a:ext uri="{FF2B5EF4-FFF2-40B4-BE49-F238E27FC236}">
                <a16:creationId xmlns:a16="http://schemas.microsoft.com/office/drawing/2014/main" id="{EC0BFB89-FAB5-160D-D6E7-673C72C630D5}"/>
              </a:ext>
            </a:extLst>
          </p:cNvPr>
          <p:cNvGrpSpPr/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9E0C4E9-31F6-3AD8-056E-81A5BE6A3E4C}"/>
                </a:ext>
              </a:extLst>
            </p:cNvPr>
            <p:cNvSpPr/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290A4FFE-C215-2C91-4D46-32D31805E46C}"/>
                </a:ext>
              </a:extLst>
            </p:cNvPr>
            <p:cNvSpPr/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7E3BFB0A-D692-C730-136A-21B4EBAA94EC}"/>
                </a:ext>
              </a:extLst>
            </p:cNvPr>
            <p:cNvSpPr/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5571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yellow circle&#10;&#10;Description automatically generated with medium confidence">
            <a:extLst>
              <a:ext uri="{FF2B5EF4-FFF2-40B4-BE49-F238E27FC236}">
                <a16:creationId xmlns:a16="http://schemas.microsoft.com/office/drawing/2014/main" id="{0CE0EE1C-69FD-A2A1-0E47-EEBF86AA51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4682-16D2-4DDF-B2E4-906651768A9F}" type="datetime3">
              <a:rPr lang="en-US" smtClean="0"/>
              <a:t>29 October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2016125"/>
            <a:ext cx="5610479" cy="4033837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9868" y="0"/>
            <a:ext cx="5842132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97C4A53-D484-0A91-32DE-DC7DFBC6D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9"/>
            <a:ext cx="5610479" cy="10574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martArt Placeholder 13">
            <a:extLst>
              <a:ext uri="{FF2B5EF4-FFF2-40B4-BE49-F238E27FC236}">
                <a16:creationId xmlns:a16="http://schemas.microsoft.com/office/drawing/2014/main" id="{7CC7DD02-31B9-871B-D392-67044008A7C6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7" name="SmartArt Placeholder 14">
            <a:extLst>
              <a:ext uri="{FF2B5EF4-FFF2-40B4-BE49-F238E27FC236}">
                <a16:creationId xmlns:a16="http://schemas.microsoft.com/office/drawing/2014/main" id="{F8BC9449-6E17-FDE5-FA92-7342C909AE74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36982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ackground" descr="A blurry image of a rainbow&#10;&#10;Description automatically generated">
            <a:extLst>
              <a:ext uri="{FF2B5EF4-FFF2-40B4-BE49-F238E27FC236}">
                <a16:creationId xmlns:a16="http://schemas.microsoft.com/office/drawing/2014/main" id="{C586CC36-CAC3-0258-347D-5742F734B09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hidden">
          <a:xfrm>
            <a:off x="0" y="-1"/>
            <a:ext cx="12193200" cy="686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6CAC-C417-4BE4-8F7A-03F6C4C3AC64}" type="datetime3">
              <a:rPr lang="en-US" smtClean="0"/>
              <a:t>29 October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387BF89-2CF2-833C-F3D8-A6095E99E2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523" y="2523291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 dirty="0"/>
              <a:t>000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808AA70-A8F5-B52B-A33E-3456242455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2096" y="2531683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 dirty="0"/>
              <a:t>000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9EACB69D-0795-B94F-58F7-2F354BB47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8670" y="2531683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 dirty="0"/>
              <a:t>000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977ACC9-4278-37A3-C20C-7458A96B95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5523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CDE11A7-CFD5-0BCE-E9EB-82E0961682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12096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53FBCF7B-885D-438B-8ADE-568707D41F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670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D35D28B5-B927-1D64-2A2C-CAE9617F720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041E794A-5BA9-0AEB-B69E-BDD517FE038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7E89372-29EB-BAE0-BD25-5DCA52F7BAD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76A4CC0-A57B-68E6-0F76-F1A6D82EF66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7868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ackground" descr="A bright light in the dark&#10;&#10;Description automatically generated">
            <a:extLst>
              <a:ext uri="{FF2B5EF4-FFF2-40B4-BE49-F238E27FC236}">
                <a16:creationId xmlns:a16="http://schemas.microsoft.com/office/drawing/2014/main" id="{637E6C91-FD1F-3802-3EB8-7D594FFF353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27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E36E-018C-4A23-9B4B-846D9B42D52F}" type="datetime3">
              <a:rPr lang="en-US" smtClean="0"/>
              <a:t>29 October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Media Placeholder 11">
            <a:extLst>
              <a:ext uri="{FF2B5EF4-FFF2-40B4-BE49-F238E27FC236}">
                <a16:creationId xmlns:a16="http://schemas.microsoft.com/office/drawing/2014/main" id="{B97339DA-6D1A-73DA-1D4D-62D37C6FF51E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483827" y="1411287"/>
            <a:ext cx="8160263" cy="4638675"/>
          </a:xfrm>
        </p:spPr>
        <p:txBody>
          <a:bodyPr/>
          <a:lstStyle/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E260C28-CF82-AB16-FC6C-EC53C01131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02936" y="1411287"/>
            <a:ext cx="2805238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Logo">
            <a:extLst>
              <a:ext uri="{FF2B5EF4-FFF2-40B4-BE49-F238E27FC236}">
                <a16:creationId xmlns:a16="http://schemas.microsoft.com/office/drawing/2014/main" id="{35A31772-E4C2-BB70-6831-1ABF28FD7A77}"/>
              </a:ext>
            </a:extLst>
          </p:cNvPr>
          <p:cNvGrpSpPr/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D57B9AE-D53A-D4F0-3B7F-B81EBF5E0085}"/>
                </a:ext>
              </a:extLst>
            </p:cNvPr>
            <p:cNvSpPr/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30E49FD-7AF1-7B62-0761-FF4FF1264371}"/>
                </a:ext>
              </a:extLst>
            </p:cNvPr>
            <p:cNvSpPr/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16E608EC-B7D8-A3B6-E4F4-28E79663F16F}"/>
                </a:ext>
              </a:extLst>
            </p:cNvPr>
            <p:cNvSpPr/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6837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yellow and black light&#10;&#10;Description automatically generated with medium confidence">
            <a:extLst>
              <a:ext uri="{FF2B5EF4-FFF2-40B4-BE49-F238E27FC236}">
                <a16:creationId xmlns:a16="http://schemas.microsoft.com/office/drawing/2014/main" id="{48DB6F09-4360-87F8-7045-768BF31446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200" cy="6858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F408-41C0-4827-A3D8-F81A16A651DC}" type="datetime3">
              <a:rPr lang="en-US" smtClean="0"/>
              <a:t>29 October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C20394-F6AE-DC91-F7F3-91384D3756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136" y="4437064"/>
            <a:ext cx="2544933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8C26B76-6BF1-741E-77C9-1AE58FAA9D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136" y="5243516"/>
            <a:ext cx="2544932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5250BC2-E0E2-741C-128C-67991E7FE3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78958" y="4437064"/>
            <a:ext cx="2544933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AB1B720-8C35-31CC-E8BA-A24F76EC23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8958" y="5243516"/>
            <a:ext cx="2544932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9756EF2-9996-0FB9-D7B0-C8F68A711B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2781" y="4437064"/>
            <a:ext cx="2544933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BDC17D8-DC6B-1BF9-23DC-FF6D20C0FD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2781" y="5243516"/>
            <a:ext cx="2544932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FDE2BFA5-8DD3-AAE2-BA88-2C21E5EA38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6603" y="4437064"/>
            <a:ext cx="2544933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A6334C15-AC9A-3BC9-AC49-BB8588AC06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6603" y="5243516"/>
            <a:ext cx="2544932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0BA6537A-D367-6DF9-2A2C-F0EF216DD5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6802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1ABE1BD9-533C-1930-8960-4BAE5CA7463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80625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FFEBD01-EBC9-7BDA-3CC5-39B4C8203AA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4448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38869CAE-EFD2-4214-1658-F59F26B2225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68270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3" name="Logo">
            <a:extLst>
              <a:ext uri="{FF2B5EF4-FFF2-40B4-BE49-F238E27FC236}">
                <a16:creationId xmlns:a16="http://schemas.microsoft.com/office/drawing/2014/main" id="{EB1712DB-44E3-F1E8-EE98-F386A5DBCFB5}"/>
              </a:ext>
            </a:extLst>
          </p:cNvPr>
          <p:cNvGrpSpPr/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FA99ABD-7D1B-8F65-C9CB-2CBCEBD94E69}"/>
                </a:ext>
              </a:extLst>
            </p:cNvPr>
            <p:cNvSpPr/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025AE411-6530-3204-66E5-2472998CA5C4}"/>
                </a:ext>
              </a:extLst>
            </p:cNvPr>
            <p:cNvSpPr/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8FBCF87D-7239-07DB-2566-2B574AA52E9E}"/>
                </a:ext>
              </a:extLst>
            </p:cNvPr>
            <p:cNvSpPr/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0990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yellow and green light&#10;&#10;Description automatically generated">
            <a:extLst>
              <a:ext uri="{FF2B5EF4-FFF2-40B4-BE49-F238E27FC236}">
                <a16:creationId xmlns:a16="http://schemas.microsoft.com/office/drawing/2014/main" id="{E292F2D6-66C2-B22A-7FFF-05A7B35054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73AE-8D11-4B2F-A332-6A5F529804F7}" type="datetime3">
              <a:rPr lang="en-US" smtClean="0"/>
              <a:t>29 October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Logo">
            <a:extLst>
              <a:ext uri="{FF2B5EF4-FFF2-40B4-BE49-F238E27FC236}">
                <a16:creationId xmlns:a16="http://schemas.microsoft.com/office/drawing/2014/main" id="{D638B96B-B381-0A4A-9C03-FAEA8FCC0C3A}"/>
              </a:ext>
            </a:extLst>
          </p:cNvPr>
          <p:cNvGrpSpPr/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93FF753-4D01-4602-8217-3FFCC28BA2A1}"/>
                </a:ext>
              </a:extLst>
            </p:cNvPr>
            <p:cNvSpPr/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36D5F7D-FB28-AFA3-2358-69211F54C147}"/>
                </a:ext>
              </a:extLst>
            </p:cNvPr>
            <p:cNvSpPr/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2505B87-640B-2273-C7C7-DB96614AC411}"/>
                </a:ext>
              </a:extLst>
            </p:cNvPr>
            <p:cNvSpPr/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160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Yellow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5BBB5A-0446-3C14-B12C-56A5730E1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EF81A0-CB40-42B3-5E1A-AA5D72BFB4DD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C1D2CA-2DB1-76BC-DAFE-210631AEC288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F198833-5BF3-BB5E-C3B2-7B705558D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2DC9F8E-6F8C-AF4A-9D84-4AD1502BB512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7C135C3-9109-7FAF-7A1E-C1697A8F5581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1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CB01A6-453C-E086-340E-1FA1E3E1B1A3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1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9820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Wri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6FA399-654A-7130-1FF0-0F0197A98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38649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1272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44759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01B256-70C6-9663-9CC6-1F22ADBAE7C3}"/>
              </a:ext>
            </a:extLst>
          </p:cNvPr>
          <p:cNvGrpSpPr/>
          <p:nvPr userDrawn="1"/>
        </p:nvGrpSpPr>
        <p:grpSpPr>
          <a:xfrm>
            <a:off x="485774" y="719508"/>
            <a:ext cx="5706110" cy="4360545"/>
            <a:chOff x="485774" y="719508"/>
            <a:chExt cx="5706110" cy="4360545"/>
          </a:xfrm>
        </p:grpSpPr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49784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7195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EB2775D-C14D-1FFE-E3E9-4E62DDA32301}"/>
              </a:ext>
            </a:extLst>
          </p:cNvPr>
          <p:cNvSpPr txBox="1"/>
          <p:nvPr userDrawn="1"/>
        </p:nvSpPr>
        <p:spPr>
          <a:xfrm>
            <a:off x="461984" y="5552404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FAE2F50B-78AF-04F3-4BFF-980630AF7A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5966393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5473ED8-C1F4-379D-AE01-5E7A3D5F34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16401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812BC08D-D0F7-900D-1481-4C172F6BE56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861846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5B130A-4E65-32BD-4CB8-C7E2B623FD74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656264"/>
            <a:ext cx="8122101" cy="0"/>
          </a:xfrm>
          <a:prstGeom prst="line">
            <a:avLst/>
          </a:prstGeom>
          <a:ln w="9525" cap="flat" cmpd="sng" algn="ctr">
            <a:solidFill>
              <a:srgbClr val="C4C4C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6E3CB0E-CBF5-F5C6-CBEB-87739E77EC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E86F64B-08DB-E5D4-B2AA-6649ABAD8123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1B14B79-79B7-68CD-1151-6FCC77898E68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1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ACAAE5A-2AFE-71BF-47E0-9339A3B83489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1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1699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13817A-1A0E-6215-C86F-711F6762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67EEE6-F985-2112-F3A8-85F1A04A37BD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6D7E4E-2A81-A5AB-16CA-DBCEFBD59141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7AEBF90-6B4E-C743-2098-786F67C750D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9C1757-8C94-A6AF-A3BA-BBD03B3D52CA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A6AE5F3-3050-E5BF-9762-F46B3D60EEC1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1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D23A643-B30A-6BB1-47DB-C281B5429370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1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8649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B25F44-CAE3-AE0B-B97B-B0F6E4B43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7E8938-439A-DB5B-B3DF-7EF202013D57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067759-C6C3-3B7B-ABF5-859A6A63528E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C99724B-50FD-5B78-B6B7-D645073026A7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FEC4647-A297-6D44-253F-7CB799E419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077FE96-06E1-764F-EF1D-227F096A7207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EB8010C-6DC5-5ED2-865B-9ECC10B1F52E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1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E8B4FD0-7989-32A2-2C2D-B98F2CA72ACD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1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7179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8D4830-1AF6-9C3D-EC53-70FC3C7C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BA944B-A631-ACF6-36AE-7C814C7A5C9A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B984E4-95BA-5123-1CFC-48CE97FD8196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63327741-8A1F-B922-5F7C-0313A67883A4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06C001-67C6-86C4-D219-6D9FF2EE00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7864A79-9397-C095-6A60-037405E99933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49A99C1-F5EA-E9BD-DDAD-6B8B04AA2AB0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1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794E93B-1732-5AE8-2F55-692D141C96CF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1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3912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D7BB4A-5FCC-BE0E-4598-A4CBBA847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E89320-B084-3AA1-F041-ECD9699F7EF4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6002E9-E0C8-43F6-867E-B59C9AE9217B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00C864"/>
                </a:gs>
                <a:gs pos="100000">
                  <a:srgbClr val="4696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D6D404D-3B24-C700-DA68-CAC99436C4D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1AC5912-E51B-95BC-8C66-553238217429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9CD55CF-CF31-502D-7730-391827138A2F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1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7F457C-720D-E922-F11E-103B461D0764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1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622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18pt</a:t>
            </a:r>
            <a:endParaRPr lang="en-US" dirty="0"/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  <a:p>
            <a:pPr lvl="8"/>
            <a:r>
              <a:rPr lang="en-US" dirty="0"/>
              <a:t>Nineth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ED74E7B3-73BA-6CBF-F361-5C4836CC1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Date Placeholder">
            <a:extLst>
              <a:ext uri="{FF2B5EF4-FFF2-40B4-BE49-F238E27FC236}">
                <a16:creationId xmlns:a16="http://schemas.microsoft.com/office/drawing/2014/main" id="{F72B6F9D-B29D-E927-36D7-47D672109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90216A6-D7C1-4438-A751-6C2C58F1FDA0}" type="datetime3">
              <a:rPr lang="en-US" smtClean="0"/>
              <a:t>29 October 2025</a:t>
            </a:fld>
            <a:endParaRPr lang="en-US" dirty="0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F3C10C79-9BC5-0699-5C8C-F8347F464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318585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7" r:id="rId26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tx2"/>
          </a:solidFill>
          <a:latin typeface="EYInterstate" panose="02000503020000020004" pitchFamily="2" charset="0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226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9" pos="7378">
          <p15:clr>
            <a:srgbClr val="F26B43"/>
          </p15:clr>
        </p15:guide>
        <p15:guide id="35" pos="302">
          <p15:clr>
            <a:srgbClr val="F26B43"/>
          </p15:clr>
        </p15:guide>
        <p15:guide id="36" orient="horz" pos="210">
          <p15:clr>
            <a:srgbClr val="F26B43"/>
          </p15:clr>
        </p15:guide>
        <p15:guide id="37" orient="horz" pos="527">
          <p15:clr>
            <a:srgbClr val="F26B43"/>
          </p15:clr>
        </p15:guide>
        <p15:guide id="38" orient="horz" pos="890">
          <p15:clr>
            <a:srgbClr val="F26B43"/>
          </p15:clr>
        </p15:guide>
        <p15:guide id="39" orient="horz" pos="383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483827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18pt</a:t>
            </a:r>
            <a:endParaRPr lang="en-US" dirty="0"/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  <a:p>
            <a:pPr lvl="8"/>
            <a:r>
              <a:rPr lang="en-US" dirty="0"/>
              <a:t>Nineth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24pt</a:t>
            </a:r>
            <a:r>
              <a:rPr lang="en-US" dirty="0"/>
              <a:t> for key pull out text</a:t>
            </a:r>
          </a:p>
        </p:txBody>
      </p:sp>
      <p:sp>
        <p:nvSpPr>
          <p:cNvPr id="21" name="Slide Number Placeholder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Date Placeholder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6EE34A0-C73B-43AA-B981-8A70FF27C404}" type="datetime3">
              <a:rPr lang="en-US" smtClean="0"/>
              <a:t>29 October 2025</a:t>
            </a:fld>
            <a:endParaRPr lang="en-US" dirty="0"/>
          </a:p>
        </p:txBody>
      </p:sp>
      <p:sp>
        <p:nvSpPr>
          <p:cNvPr id="20" name="Footer Placeholder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  <p:grpSp>
        <p:nvGrpSpPr>
          <p:cNvPr id="6" name="Logo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57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tx2"/>
          </a:solidFill>
          <a:latin typeface="EYInterstate" panose="02000503020000020004" pitchFamily="2" charset="0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1200"/>
        </a:spcBef>
        <a:spcAft>
          <a:spcPts val="1200"/>
        </a:spcAft>
        <a:buClr>
          <a:schemeClr val="tx2"/>
        </a:buClr>
        <a:buFont typeface="Wingdings" pitchFamily="2" charset="2"/>
        <a:buNone/>
        <a:tabLst/>
        <a:defRPr sz="2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302">
          <p15:clr>
            <a:srgbClr val="F26B43"/>
          </p15:clr>
        </p15:guide>
        <p15:guide id="47" pos="7378">
          <p15:clr>
            <a:srgbClr val="F26B43"/>
          </p15:clr>
        </p15:guide>
        <p15:guide id="55" orient="horz" pos="890">
          <p15:clr>
            <a:srgbClr val="F26B43"/>
          </p15:clr>
        </p15:guide>
        <p15:guide id="58" orient="horz" pos="527">
          <p15:clr>
            <a:srgbClr val="F26B43"/>
          </p15:clr>
        </p15:guide>
        <p15:guide id="78" orient="horz" pos="3838">
          <p15:clr>
            <a:srgbClr val="F26B43"/>
          </p15:clr>
        </p15:guide>
        <p15:guide id="79" orient="horz" pos="2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47191-E550-C7C5-4CB8-8DFB15B97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8838A99-49CF-8367-471F-52B53766D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762" y="3648738"/>
            <a:ext cx="4907628" cy="511939"/>
          </a:xfrm>
        </p:spPr>
        <p:txBody>
          <a:bodyPr/>
          <a:lstStyle/>
          <a:p>
            <a:r>
              <a:rPr lang="en-GB" sz="2400" noProof="0" dirty="0"/>
              <a:t>EY Solution Pitch :    “</a:t>
            </a:r>
            <a:r>
              <a:rPr lang="en-GB" sz="2400" noProof="0" dirty="0" err="1"/>
              <a:t>LuxSense</a:t>
            </a:r>
            <a:r>
              <a:rPr lang="en-GB" sz="2400" noProof="0" dirty="0"/>
              <a:t>”</a:t>
            </a:r>
          </a:p>
          <a:p>
            <a:r>
              <a:rPr lang="en-GB" sz="2400" i="1" dirty="0"/>
              <a:t>Giving Sense to Luxembourg Data</a:t>
            </a:r>
            <a:endParaRPr lang="en-GB" sz="2400" i="1" noProof="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12941F6-2130-8269-5600-FCE2BAC5B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5026406" cy="1654043"/>
          </a:xfrm>
        </p:spPr>
        <p:txBody>
          <a:bodyPr/>
          <a:lstStyle/>
          <a:p>
            <a:r>
              <a:rPr lang="en-GB" noProof="0" dirty="0"/>
              <a:t>STATEC Hackathon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0F2E6D-7508-C95B-32C3-A9AB1BB810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October, 29th 2025</a:t>
            </a:r>
          </a:p>
        </p:txBody>
      </p:sp>
      <p:pic>
        <p:nvPicPr>
          <p:cNvPr id="8" name="Picture 7" descr="A person in a suit and tie&#10;&#10;Description automatically generated">
            <a:extLst>
              <a:ext uri="{FF2B5EF4-FFF2-40B4-BE49-F238E27FC236}">
                <a16:creationId xmlns:a16="http://schemas.microsoft.com/office/drawing/2014/main" id="{44436EEE-1CDF-BF38-DE2D-87EF01D02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6" t="6133" r="16376" b="6133"/>
          <a:stretch/>
        </p:blipFill>
        <p:spPr>
          <a:xfrm>
            <a:off x="9276134" y="3703096"/>
            <a:ext cx="1130715" cy="1475231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2F0590-B646-C437-2CD8-CF5E069FA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r="1536"/>
          <a:stretch/>
        </p:blipFill>
        <p:spPr>
          <a:xfrm>
            <a:off x="6463304" y="3703098"/>
            <a:ext cx="1125469" cy="1475231"/>
          </a:xfrm>
          <a:prstGeom prst="ellipse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81E1F6-E1B0-EC1B-62AC-2974C27E7C48}"/>
              </a:ext>
            </a:extLst>
          </p:cNvPr>
          <p:cNvSpPr/>
          <p:nvPr/>
        </p:nvSpPr>
        <p:spPr>
          <a:xfrm>
            <a:off x="9196934" y="5232616"/>
            <a:ext cx="1289114" cy="4442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3943"/>
            <a:r>
              <a:rPr lang="en-US" sz="1199" b="1" dirty="0">
                <a:solidFill>
                  <a:prstClr val="white"/>
                </a:solidFill>
                <a:latin typeface="EYInterstate Light"/>
              </a:rPr>
              <a:t>Pierre-Jean</a:t>
            </a:r>
          </a:p>
          <a:p>
            <a:pPr algn="ctr" defTabSz="913943"/>
            <a:r>
              <a:rPr lang="en-US" sz="1199" b="1" dirty="0">
                <a:solidFill>
                  <a:prstClr val="white"/>
                </a:solidFill>
                <a:latin typeface="EYInterstate Light"/>
              </a:rPr>
              <a:t>FORRER</a:t>
            </a:r>
            <a:endParaRPr lang="fr-FR" sz="1199" b="1" dirty="0">
              <a:solidFill>
                <a:prstClr val="white"/>
              </a:solidFill>
              <a:latin typeface="EYInterstate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8F99EF-254D-9432-08C1-797F66A9B931}"/>
              </a:ext>
            </a:extLst>
          </p:cNvPr>
          <p:cNvSpPr/>
          <p:nvPr/>
        </p:nvSpPr>
        <p:spPr>
          <a:xfrm>
            <a:off x="7761414" y="5240290"/>
            <a:ext cx="1289114" cy="4442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3943"/>
            <a:r>
              <a:rPr lang="en-US" sz="1199" b="1" dirty="0">
                <a:solidFill>
                  <a:prstClr val="white"/>
                </a:solidFill>
                <a:latin typeface="EYInterstate Light"/>
              </a:rPr>
              <a:t>Amaury</a:t>
            </a:r>
          </a:p>
          <a:p>
            <a:pPr algn="ctr" defTabSz="913943"/>
            <a:r>
              <a:rPr lang="en-US" sz="1199" b="1" dirty="0">
                <a:solidFill>
                  <a:prstClr val="white"/>
                </a:solidFill>
                <a:latin typeface="EYInterstate Light"/>
              </a:rPr>
              <a:t>SCHMITT</a:t>
            </a:r>
            <a:endParaRPr lang="fr-FR" sz="1199" b="1" dirty="0">
              <a:solidFill>
                <a:prstClr val="white"/>
              </a:solidFill>
              <a:latin typeface="EYInterstate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22068C-6FBD-0849-22E8-59B6F110AAF5}"/>
              </a:ext>
            </a:extLst>
          </p:cNvPr>
          <p:cNvSpPr/>
          <p:nvPr/>
        </p:nvSpPr>
        <p:spPr>
          <a:xfrm>
            <a:off x="6325894" y="5232616"/>
            <a:ext cx="1289114" cy="4442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3943"/>
            <a:r>
              <a:rPr lang="en-US" sz="1199" b="1" dirty="0">
                <a:solidFill>
                  <a:prstClr val="white"/>
                </a:solidFill>
                <a:latin typeface="EYInterstate Light"/>
              </a:rPr>
              <a:t>Salim</a:t>
            </a:r>
          </a:p>
          <a:p>
            <a:pPr algn="ctr" defTabSz="913943"/>
            <a:r>
              <a:rPr lang="en-US" sz="1199" b="1" dirty="0">
                <a:solidFill>
                  <a:prstClr val="white"/>
                </a:solidFill>
                <a:latin typeface="EYInterstate Light"/>
              </a:rPr>
              <a:t>KHAROUBI</a:t>
            </a:r>
            <a:endParaRPr lang="fr-FR" sz="1199" b="1" dirty="0">
              <a:solidFill>
                <a:prstClr val="white"/>
              </a:solidFill>
              <a:latin typeface="EYInterstate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9B5FBE-4599-A171-D1C7-B894EBD18AB3}"/>
              </a:ext>
            </a:extLst>
          </p:cNvPr>
          <p:cNvSpPr/>
          <p:nvPr/>
        </p:nvSpPr>
        <p:spPr>
          <a:xfrm>
            <a:off x="6386913" y="3133785"/>
            <a:ext cx="1289114" cy="4442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3943"/>
            <a:r>
              <a:rPr lang="en-US" sz="1199" b="1" dirty="0">
                <a:solidFill>
                  <a:prstClr val="white"/>
                </a:solidFill>
                <a:latin typeface="EYInterstate Light"/>
              </a:rPr>
              <a:t>Sarah</a:t>
            </a:r>
          </a:p>
          <a:p>
            <a:pPr algn="ctr" defTabSz="913943"/>
            <a:r>
              <a:rPr lang="en-US" sz="1199" b="1" dirty="0">
                <a:solidFill>
                  <a:prstClr val="white"/>
                </a:solidFill>
                <a:latin typeface="EYInterstate Light"/>
              </a:rPr>
              <a:t>THILL</a:t>
            </a:r>
            <a:endParaRPr lang="fr-FR" sz="1199" b="1" dirty="0">
              <a:solidFill>
                <a:prstClr val="white"/>
              </a:solidFill>
              <a:latin typeface="EYInterstate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14230B-F541-15FB-5177-3D4EC70569FB}"/>
              </a:ext>
            </a:extLst>
          </p:cNvPr>
          <p:cNvSpPr/>
          <p:nvPr/>
        </p:nvSpPr>
        <p:spPr>
          <a:xfrm>
            <a:off x="7674728" y="3133785"/>
            <a:ext cx="1289114" cy="4442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3943"/>
            <a:r>
              <a:rPr lang="en-US" sz="1199" b="1" dirty="0">
                <a:solidFill>
                  <a:prstClr val="white"/>
                </a:solidFill>
                <a:latin typeface="EYInterstate Light"/>
              </a:rPr>
              <a:t>Imen</a:t>
            </a:r>
          </a:p>
          <a:p>
            <a:pPr algn="ctr" defTabSz="913943"/>
            <a:r>
              <a:rPr lang="en-US" sz="1199" b="1" dirty="0">
                <a:solidFill>
                  <a:prstClr val="white"/>
                </a:solidFill>
                <a:latin typeface="EYInterstate Light"/>
              </a:rPr>
              <a:t>JEMAII</a:t>
            </a:r>
            <a:endParaRPr lang="fr-FR" sz="1199" b="1" dirty="0">
              <a:solidFill>
                <a:prstClr val="white"/>
              </a:solidFill>
              <a:latin typeface="EYInterstat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C45FBA-0DF6-A59D-0E6A-783D4D7958A3}"/>
              </a:ext>
            </a:extLst>
          </p:cNvPr>
          <p:cNvSpPr/>
          <p:nvPr/>
        </p:nvSpPr>
        <p:spPr>
          <a:xfrm>
            <a:off x="9070761" y="3133785"/>
            <a:ext cx="1289114" cy="4442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3943"/>
            <a:r>
              <a:rPr lang="en-US" sz="1199" b="1" dirty="0">
                <a:solidFill>
                  <a:prstClr val="white"/>
                </a:solidFill>
                <a:latin typeface="EYInterstate Light"/>
              </a:rPr>
              <a:t>Jean-Guilhem</a:t>
            </a:r>
          </a:p>
          <a:p>
            <a:pPr algn="ctr" defTabSz="913943"/>
            <a:r>
              <a:rPr lang="en-US" sz="1199" b="1" dirty="0">
                <a:solidFill>
                  <a:prstClr val="white"/>
                </a:solidFill>
                <a:latin typeface="EYInterstate Light"/>
              </a:rPr>
              <a:t>DAMONGEOT</a:t>
            </a:r>
            <a:endParaRPr lang="fr-FR" sz="1199" b="1" dirty="0">
              <a:solidFill>
                <a:prstClr val="white"/>
              </a:solidFill>
              <a:latin typeface="EYInterstate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4C779A-5762-3A3C-756E-64F25361A104}"/>
              </a:ext>
            </a:extLst>
          </p:cNvPr>
          <p:cNvSpPr/>
          <p:nvPr/>
        </p:nvSpPr>
        <p:spPr>
          <a:xfrm>
            <a:off x="10486048" y="3133784"/>
            <a:ext cx="1289114" cy="4442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3943"/>
            <a:r>
              <a:rPr lang="en-US" sz="1199" b="1" dirty="0">
                <a:solidFill>
                  <a:prstClr val="white"/>
                </a:solidFill>
                <a:latin typeface="EYInterstate Light"/>
              </a:rPr>
              <a:t>Selma</a:t>
            </a:r>
          </a:p>
          <a:p>
            <a:pPr algn="ctr" defTabSz="913943"/>
            <a:r>
              <a:rPr lang="en-US" sz="1199" b="1" dirty="0">
                <a:solidFill>
                  <a:prstClr val="white"/>
                </a:solidFill>
                <a:latin typeface="EYInterstate Light"/>
              </a:rPr>
              <a:t>LOPEZ</a:t>
            </a:r>
            <a:endParaRPr lang="fr-FR" sz="1199" b="1" dirty="0">
              <a:solidFill>
                <a:prstClr val="white"/>
              </a:solidFill>
              <a:latin typeface="EYInterstate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9887E-3589-CB3F-E660-4A45D181B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" r="2323"/>
          <a:stretch/>
        </p:blipFill>
        <p:spPr>
          <a:xfrm>
            <a:off x="7869719" y="3703097"/>
            <a:ext cx="1125469" cy="1475231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00A3C3-7351-5B68-97EF-9AB384F07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" b="3138"/>
          <a:stretch/>
        </p:blipFill>
        <p:spPr>
          <a:xfrm>
            <a:off x="6468735" y="1463466"/>
            <a:ext cx="1125469" cy="1475231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266179-BB1A-CFE8-3607-7AA510FB8B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" r="2318"/>
          <a:stretch/>
        </p:blipFill>
        <p:spPr>
          <a:xfrm>
            <a:off x="7835113" y="1431996"/>
            <a:ext cx="1125469" cy="1475231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CA851B-F1C3-F63F-57FA-EAE09EA936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" r="2310"/>
          <a:stretch/>
        </p:blipFill>
        <p:spPr>
          <a:xfrm>
            <a:off x="9201491" y="1447731"/>
            <a:ext cx="1125469" cy="1475231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5F8866-C47A-2962-5E86-E469767F3F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" r="2324"/>
          <a:stretch/>
        </p:blipFill>
        <p:spPr>
          <a:xfrm>
            <a:off x="10567870" y="1479201"/>
            <a:ext cx="1125469" cy="14752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8249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e cerveau d'Einstein est-il génial ? | ECHOSCIENCES - Grenoble">
            <a:extLst>
              <a:ext uri="{FF2B5EF4-FFF2-40B4-BE49-F238E27FC236}">
                <a16:creationId xmlns:a16="http://schemas.microsoft.com/office/drawing/2014/main" id="{44706291-F0DB-F023-3E53-416A28189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682" y="283885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E64D09-B816-A63F-7F35-7153C32B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0972469" cy="470898"/>
          </a:xfrm>
        </p:spPr>
        <p:txBody>
          <a:bodyPr/>
          <a:lstStyle/>
          <a:p>
            <a:r>
              <a:rPr lang="en-GB" noProof="0" dirty="0"/>
              <a:t>What are the data available to understand economic challenges 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ECEAB-D376-F568-A3EE-ECABC5CF2FF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AC21C3-6600-14FA-65DC-086D546AB3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06891" y="1411287"/>
            <a:ext cx="4133460" cy="46386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endParaRPr lang="en-GB" noProof="0" dirty="0"/>
          </a:p>
          <a:p>
            <a:pPr>
              <a:buFont typeface="Wingdings" panose="05000000000000000000" pitchFamily="2" charset="2"/>
              <a:buChar char="v"/>
            </a:pP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r>
              <a:rPr lang="en-GB" noProof="0" dirty="0"/>
              <a:t>It is complex</a:t>
            </a:r>
          </a:p>
          <a:p>
            <a:pPr>
              <a:buFont typeface="Wingdings" panose="05000000000000000000" pitchFamily="2" charset="2"/>
              <a:buChar char="v"/>
            </a:pPr>
            <a:endParaRPr lang="en-GB" noProof="0" dirty="0"/>
          </a:p>
          <a:p>
            <a:pPr>
              <a:buFont typeface="Wingdings" panose="05000000000000000000" pitchFamily="2" charset="2"/>
              <a:buChar char="v"/>
            </a:pPr>
            <a:r>
              <a:rPr lang="en-GB" noProof="0" dirty="0"/>
              <a:t>For alerted public</a:t>
            </a:r>
          </a:p>
          <a:p>
            <a:pPr>
              <a:buFont typeface="Wingdings" panose="05000000000000000000" pitchFamily="2" charset="2"/>
              <a:buChar char="v"/>
            </a:pPr>
            <a:endParaRPr lang="en-GB" noProof="0" dirty="0"/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Time consuming</a:t>
            </a:r>
          </a:p>
          <a:p>
            <a:pPr>
              <a:buFont typeface="Wingdings" panose="05000000000000000000" pitchFamily="2" charset="2"/>
              <a:buChar char="v"/>
            </a:pP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r>
              <a:rPr lang="en-GB" noProof="0" dirty="0"/>
              <a:t>Requires specific competencies</a:t>
            </a:r>
          </a:p>
          <a:p>
            <a:pPr>
              <a:buFont typeface="Wingdings" panose="05000000000000000000" pitchFamily="2" charset="2"/>
              <a:buChar char="v"/>
            </a:pPr>
            <a:endParaRPr lang="en-GB" noProof="0" dirty="0"/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Long reports to read for analysis</a:t>
            </a:r>
            <a:endParaRPr lang="en-GB" noProof="0" dirty="0"/>
          </a:p>
        </p:txBody>
      </p:sp>
      <p:pic>
        <p:nvPicPr>
          <p:cNvPr id="1026" name="Picture 2" descr="Quitter le monde des chiffres et des nombres - Roue Libre - Le blog de  Jean-Marie Darmian">
            <a:extLst>
              <a:ext uri="{FF2B5EF4-FFF2-40B4-BE49-F238E27FC236}">
                <a16:creationId xmlns:a16="http://schemas.microsoft.com/office/drawing/2014/main" id="{03E7D61F-B9BD-82E9-1AB3-C0E650AD0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243" y="2095170"/>
            <a:ext cx="1988038" cy="89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cône d'horloge, sur fond noir. : vidéo de stock (100 % libre de droit)  1107790355 | Shutterstock">
            <a:extLst>
              <a:ext uri="{FF2B5EF4-FFF2-40B4-BE49-F238E27FC236}">
                <a16:creationId xmlns:a16="http://schemas.microsoft.com/office/drawing/2014/main" id="{AA457D1E-B3B3-C450-041A-DD17C8611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748" y="3965053"/>
            <a:ext cx="2220161" cy="124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a Police D'or Badge D'isolement Sur Le Fond Noir Illustration de Vecteur -  Illustration du travail, isolement: 109040800">
            <a:extLst>
              <a:ext uri="{FF2B5EF4-FFF2-40B4-BE49-F238E27FC236}">
                <a16:creationId xmlns:a16="http://schemas.microsoft.com/office/drawing/2014/main" id="{46BFDE3B-996C-E6ED-6657-9F4EAADD6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840" y="4780902"/>
            <a:ext cx="1553644" cy="155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TATEC (@STATEC) / X">
            <a:extLst>
              <a:ext uri="{FF2B5EF4-FFF2-40B4-BE49-F238E27FC236}">
                <a16:creationId xmlns:a16="http://schemas.microsoft.com/office/drawing/2014/main" id="{85D8803B-3D94-FC3E-8106-1FC56A2A8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480" y="2545763"/>
            <a:ext cx="1343705" cy="80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l informe de Eurostat muestra los avances de la UE en ...">
            <a:extLst>
              <a:ext uri="{FF2B5EF4-FFF2-40B4-BE49-F238E27FC236}">
                <a16:creationId xmlns:a16="http://schemas.microsoft.com/office/drawing/2014/main" id="{8966EB86-8C7C-D7B5-81BC-76FAEDE65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64" y="3445470"/>
            <a:ext cx="1343235" cy="73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La stratégie Open Data du gouvernement - Le gouvernement ...">
            <a:extLst>
              <a:ext uri="{FF2B5EF4-FFF2-40B4-BE49-F238E27FC236}">
                <a16:creationId xmlns:a16="http://schemas.microsoft.com/office/drawing/2014/main" id="{9B26064C-27F5-F934-3869-A9CE6EB89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480" y="4275246"/>
            <a:ext cx="1338797" cy="78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578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20507-3504-AEF2-534F-4E9453780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03157-09D7-201B-15C0-A96DBFFC1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0972469" cy="470898"/>
          </a:xfrm>
        </p:spPr>
        <p:txBody>
          <a:bodyPr/>
          <a:lstStyle/>
          <a:p>
            <a:r>
              <a:rPr lang="en-GB" noProof="0" dirty="0"/>
              <a:t>Step 1 – “</a:t>
            </a:r>
            <a:r>
              <a:rPr lang="en-GB" noProof="0" dirty="0" err="1"/>
              <a:t>let’z</a:t>
            </a:r>
            <a:r>
              <a:rPr lang="en-GB" noProof="0" dirty="0"/>
              <a:t>” enable key indicators vulgarization and illustrate their impact </a:t>
            </a:r>
            <a:r>
              <a:rPr lang="en-GB" sz="2800" noProof="0" dirty="0"/>
              <a:t>(dashboard)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75021-9915-964A-AC0B-31BEF3FC3E0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3F2347-34C7-4066-0B75-483BA528E30E}"/>
              </a:ext>
            </a:extLst>
          </p:cNvPr>
          <p:cNvSpPr/>
          <p:nvPr/>
        </p:nvSpPr>
        <p:spPr>
          <a:xfrm>
            <a:off x="3522138" y="2150537"/>
            <a:ext cx="2074334" cy="1109134"/>
          </a:xfrm>
          <a:prstGeom prst="roundRect">
            <a:avLst/>
          </a:prstGeom>
          <a:noFill/>
          <a:ln w="38100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fr-FR" sz="2000" dirty="0" err="1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9D0491-0B2C-8A1C-8418-D06E48DB14EE}"/>
              </a:ext>
            </a:extLst>
          </p:cNvPr>
          <p:cNvSpPr/>
          <p:nvPr/>
        </p:nvSpPr>
        <p:spPr>
          <a:xfrm>
            <a:off x="6306195" y="2150537"/>
            <a:ext cx="2074334" cy="1109134"/>
          </a:xfrm>
          <a:prstGeom prst="roundRect">
            <a:avLst/>
          </a:prstGeom>
          <a:noFill/>
          <a:ln w="38100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fr-FR" sz="2000" dirty="0" err="1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88E06A5-1525-DAD8-230F-35A19A2DEA2A}"/>
              </a:ext>
            </a:extLst>
          </p:cNvPr>
          <p:cNvSpPr/>
          <p:nvPr/>
        </p:nvSpPr>
        <p:spPr>
          <a:xfrm>
            <a:off x="9090252" y="2150537"/>
            <a:ext cx="2074334" cy="1109134"/>
          </a:xfrm>
          <a:prstGeom prst="roundRect">
            <a:avLst/>
          </a:prstGeom>
          <a:noFill/>
          <a:ln w="38100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fr-FR" sz="2000" dirty="0" err="1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90537E-75F7-7E49-6B89-32535FC76F25}"/>
              </a:ext>
            </a:extLst>
          </p:cNvPr>
          <p:cNvCxnSpPr/>
          <p:nvPr/>
        </p:nvCxnSpPr>
        <p:spPr>
          <a:xfrm flipV="1">
            <a:off x="4186771" y="2468037"/>
            <a:ext cx="745067" cy="474134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1B557800-3465-A8B5-BB89-85067DEB4E00}"/>
              </a:ext>
            </a:extLst>
          </p:cNvPr>
          <p:cNvSpPr/>
          <p:nvPr/>
        </p:nvSpPr>
        <p:spPr>
          <a:xfrm>
            <a:off x="6925738" y="2307171"/>
            <a:ext cx="897467" cy="795866"/>
          </a:xfrm>
          <a:prstGeom prst="flowChartConnector">
            <a:avLst/>
          </a:prstGeom>
          <a:solidFill>
            <a:schemeClr val="tx2"/>
          </a:solidFill>
          <a:ln w="12700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fr-FR" sz="2000" dirty="0" err="1">
              <a:solidFill>
                <a:schemeClr val="tx1"/>
              </a:solidFill>
            </a:endParaRPr>
          </a:p>
        </p:txBody>
      </p:sp>
      <p:sp>
        <p:nvSpPr>
          <p:cNvPr id="14" name="Partial Circle 13">
            <a:extLst>
              <a:ext uri="{FF2B5EF4-FFF2-40B4-BE49-F238E27FC236}">
                <a16:creationId xmlns:a16="http://schemas.microsoft.com/office/drawing/2014/main" id="{B8557CBF-FE3A-559F-8EBF-B94D47538478}"/>
              </a:ext>
            </a:extLst>
          </p:cNvPr>
          <p:cNvSpPr/>
          <p:nvPr/>
        </p:nvSpPr>
        <p:spPr>
          <a:xfrm>
            <a:off x="6925738" y="2307171"/>
            <a:ext cx="897467" cy="795866"/>
          </a:xfrm>
          <a:prstGeom prst="pi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fr-FR" sz="2000" dirty="0" err="1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3C42A4-5991-2CD4-12FB-161587406734}"/>
              </a:ext>
            </a:extLst>
          </p:cNvPr>
          <p:cNvSpPr/>
          <p:nvPr/>
        </p:nvSpPr>
        <p:spPr>
          <a:xfrm>
            <a:off x="9533472" y="2347387"/>
            <a:ext cx="245533" cy="732366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fr-FR" sz="2000" dirty="0" err="1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629B77-03F0-33C0-1221-20957A945A66}"/>
              </a:ext>
            </a:extLst>
          </p:cNvPr>
          <p:cNvSpPr/>
          <p:nvPr/>
        </p:nvSpPr>
        <p:spPr>
          <a:xfrm>
            <a:off x="10038520" y="2616203"/>
            <a:ext cx="245533" cy="46355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fr-FR" sz="2000" dirty="0" err="1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3607B1-CC1F-ABFB-3973-471565319774}"/>
              </a:ext>
            </a:extLst>
          </p:cNvPr>
          <p:cNvSpPr/>
          <p:nvPr/>
        </p:nvSpPr>
        <p:spPr>
          <a:xfrm>
            <a:off x="10536774" y="2802470"/>
            <a:ext cx="245533" cy="277283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fr-FR" sz="2000" dirty="0" err="1">
              <a:solidFill>
                <a:schemeClr val="tx1"/>
              </a:solidFill>
            </a:endParaRPr>
          </a:p>
        </p:txBody>
      </p:sp>
      <p:pic>
        <p:nvPicPr>
          <p:cNvPr id="2054" name="Picture 6" descr="Carte Détaillée De Luxembourg Et La Capitale Luxembourgeoise Avec Le  Drapeau Sur Fond Noir Clip Art Libres De Droits, Svg, Vecteurs Et  Illustration. Image 38124626">
            <a:extLst>
              <a:ext uri="{FF2B5EF4-FFF2-40B4-BE49-F238E27FC236}">
                <a16:creationId xmlns:a16="http://schemas.microsoft.com/office/drawing/2014/main" id="{F2C3A9BB-8B24-703B-2B8F-B84C2008D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6" y="3931533"/>
            <a:ext cx="1625596" cy="204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D9BD1D-AB7C-C223-3C92-12C52B4D577D}"/>
              </a:ext>
            </a:extLst>
          </p:cNvPr>
          <p:cNvSpPr txBox="1"/>
          <p:nvPr/>
        </p:nvSpPr>
        <p:spPr>
          <a:xfrm>
            <a:off x="778946" y="1952107"/>
            <a:ext cx="1535418" cy="65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noProof="0" dirty="0">
                <a:solidFill>
                  <a:schemeClr val="tx2"/>
                </a:solidFill>
              </a:rPr>
              <a:t>Data Set Theme</a:t>
            </a:r>
            <a:r>
              <a:rPr lang="en-GB" b="1" dirty="0">
                <a:solidFill>
                  <a:schemeClr val="tx2"/>
                </a:solidFill>
              </a:rPr>
              <a:t>s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D71C6C-7641-8AC7-703A-3617639346DA}"/>
              </a:ext>
            </a:extLst>
          </p:cNvPr>
          <p:cNvSpPr txBox="1"/>
          <p:nvPr/>
        </p:nvSpPr>
        <p:spPr>
          <a:xfrm>
            <a:off x="740296" y="2854274"/>
            <a:ext cx="20608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Finance</a:t>
            </a:r>
          </a:p>
          <a:p>
            <a:endParaRPr lang="en-GB" dirty="0">
              <a:solidFill>
                <a:srgbClr val="FFFFFF"/>
              </a:solidFill>
              <a:latin typeface="EYInterstate Light"/>
            </a:endParaRPr>
          </a:p>
          <a:p>
            <a:r>
              <a:rPr lang="en-GB" dirty="0">
                <a:solidFill>
                  <a:srgbClr val="FFFFFF"/>
                </a:solidFill>
                <a:latin typeface="EYInterstate Light"/>
              </a:rPr>
              <a:t>Demographics</a:t>
            </a:r>
          </a:p>
          <a:p>
            <a:endParaRPr lang="en-GB" dirty="0">
              <a:solidFill>
                <a:srgbClr val="FFFFFF"/>
              </a:solidFill>
              <a:latin typeface="EYInterstate Light"/>
            </a:endParaRPr>
          </a:p>
          <a:p>
            <a:r>
              <a:rPr lang="en-GB" dirty="0">
                <a:solidFill>
                  <a:srgbClr val="FFFFFF"/>
                </a:solidFill>
                <a:latin typeface="EYInterstate Light"/>
              </a:rPr>
              <a:t>Territories</a:t>
            </a:r>
          </a:p>
          <a:p>
            <a:endParaRPr lang="en-GB" dirty="0">
              <a:solidFill>
                <a:srgbClr val="FFFFFF"/>
              </a:solidFill>
              <a:latin typeface="EYInterstate Light"/>
            </a:endParaRPr>
          </a:p>
          <a:p>
            <a:r>
              <a:rPr lang="en-GB" dirty="0">
                <a:solidFill>
                  <a:srgbClr val="FFFFFF"/>
                </a:solidFill>
                <a:latin typeface="EYInterstate Light"/>
              </a:rPr>
              <a:t>…</a:t>
            </a:r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18C03EC-D454-14D6-7643-715589358816}"/>
              </a:ext>
            </a:extLst>
          </p:cNvPr>
          <p:cNvSpPr/>
          <p:nvPr/>
        </p:nvSpPr>
        <p:spPr>
          <a:xfrm>
            <a:off x="595521" y="1816099"/>
            <a:ext cx="1905000" cy="4144433"/>
          </a:xfrm>
          <a:prstGeom prst="roundRect">
            <a:avLst/>
          </a:prstGeom>
          <a:noFill/>
          <a:ln w="12700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fr-FR" sz="2000" dirty="0" err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794B1D-070D-8B8B-9670-28DD290C00EA}"/>
              </a:ext>
            </a:extLst>
          </p:cNvPr>
          <p:cNvSpPr txBox="1"/>
          <p:nvPr/>
        </p:nvSpPr>
        <p:spPr>
          <a:xfrm>
            <a:off x="3437472" y="17265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noProof="0" dirty="0">
                <a:solidFill>
                  <a:schemeClr val="tx2"/>
                </a:solidFill>
              </a:rPr>
              <a:t>Dashboard of KPIs for context information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5C1E02-878D-75A5-1A89-AA4817BEA371}"/>
              </a:ext>
            </a:extLst>
          </p:cNvPr>
          <p:cNvSpPr txBox="1"/>
          <p:nvPr/>
        </p:nvSpPr>
        <p:spPr>
          <a:xfrm>
            <a:off x="3437472" y="34626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noProof="0" dirty="0">
                <a:solidFill>
                  <a:schemeClr val="tx2"/>
                </a:solidFill>
              </a:rPr>
              <a:t>Illustrative dimensions of impacts</a:t>
            </a:r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01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  <p:bldP spid="23" grpId="0"/>
      <p:bldP spid="24" grpId="0" animBg="1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4A582-870A-4A9E-37FA-FB3164648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76986-B4B7-41B3-E67B-1E7EC539A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0972469" cy="470898"/>
          </a:xfrm>
        </p:spPr>
        <p:txBody>
          <a:bodyPr/>
          <a:lstStyle/>
          <a:p>
            <a:r>
              <a:rPr lang="en-GB" noProof="0" dirty="0"/>
              <a:t>Step 2 – “</a:t>
            </a:r>
            <a:r>
              <a:rPr lang="en-GB" noProof="0" dirty="0" err="1"/>
              <a:t>let’z</a:t>
            </a:r>
            <a:r>
              <a:rPr lang="en-GB" noProof="0" dirty="0"/>
              <a:t>” question the data to better understand and find solutions </a:t>
            </a:r>
            <a:r>
              <a:rPr lang="en-GB" sz="2800" noProof="0" dirty="0"/>
              <a:t>(AI powered)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CFBA4-7ADD-A3D4-33A5-A1CD83213F8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68C295-57D0-44D4-B3E9-CEA9B27F29EC}"/>
              </a:ext>
            </a:extLst>
          </p:cNvPr>
          <p:cNvSpPr/>
          <p:nvPr/>
        </p:nvSpPr>
        <p:spPr>
          <a:xfrm>
            <a:off x="567267" y="2116670"/>
            <a:ext cx="4453467" cy="470898"/>
          </a:xfrm>
          <a:prstGeom prst="roundRect">
            <a:avLst/>
          </a:prstGeom>
          <a:noFill/>
          <a:ln w="38100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</a:pPr>
            <a:r>
              <a:rPr lang="fr-FR" sz="2000" dirty="0">
                <a:solidFill>
                  <a:schemeClr val="tx2"/>
                </a:solidFill>
              </a:rPr>
              <a:t>…………………………………………………..?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3820F8-79A0-554B-F66B-41E53708F666}"/>
              </a:ext>
            </a:extLst>
          </p:cNvPr>
          <p:cNvSpPr/>
          <p:nvPr/>
        </p:nvSpPr>
        <p:spPr>
          <a:xfrm>
            <a:off x="567267" y="2958101"/>
            <a:ext cx="4453467" cy="1312331"/>
          </a:xfrm>
          <a:prstGeom prst="roundRect">
            <a:avLst/>
          </a:prstGeom>
          <a:noFill/>
          <a:ln w="38100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</a:pPr>
            <a:r>
              <a:rPr lang="fr-FR" sz="2000" dirty="0">
                <a:solidFill>
                  <a:schemeClr val="tx2"/>
                </a:solidFill>
              </a:rPr>
              <a:t>Luxemburg 	  vs    . …………………..</a:t>
            </a: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</a:pPr>
            <a:r>
              <a:rPr lang="fr-FR" sz="2000" dirty="0">
                <a:solidFill>
                  <a:schemeClr val="tx2"/>
                </a:solidFill>
              </a:rPr>
              <a:t>            	 	  vs    . …………………..</a:t>
            </a: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</a:pPr>
            <a:r>
              <a:rPr lang="fr-FR" sz="2000" dirty="0">
                <a:solidFill>
                  <a:schemeClr val="tx2"/>
                </a:solidFill>
              </a:rPr>
              <a:t>	 	  vs    . …………………..</a:t>
            </a: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</a:pPr>
            <a:endParaRPr lang="fr-FR" sz="2000" dirty="0">
              <a:solidFill>
                <a:schemeClr val="tx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4D48ABD-7633-FAFD-A157-CE495041F233}"/>
              </a:ext>
            </a:extLst>
          </p:cNvPr>
          <p:cNvSpPr/>
          <p:nvPr/>
        </p:nvSpPr>
        <p:spPr>
          <a:xfrm>
            <a:off x="567267" y="4515968"/>
            <a:ext cx="4453467" cy="1757832"/>
          </a:xfrm>
          <a:prstGeom prst="roundRect">
            <a:avLst/>
          </a:prstGeom>
          <a:noFill/>
          <a:ln w="38100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</a:pPr>
            <a:r>
              <a:rPr lang="fr-FR" sz="2000" dirty="0">
                <a:solidFill>
                  <a:schemeClr val="tx2"/>
                </a:solidFill>
              </a:rPr>
              <a:t>Solutions 	 </a:t>
            </a: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</a:pPr>
            <a:r>
              <a:rPr lang="fr-FR" sz="2000" dirty="0">
                <a:solidFill>
                  <a:schemeClr val="tx2"/>
                </a:solidFill>
              </a:rPr>
              <a:t>. …………………..</a:t>
            </a: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</a:pPr>
            <a:r>
              <a:rPr lang="fr-FR" sz="2000" dirty="0">
                <a:solidFill>
                  <a:schemeClr val="tx2"/>
                </a:solidFill>
              </a:rPr>
              <a:t>. …………………..</a:t>
            </a: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</a:pPr>
            <a:r>
              <a:rPr lang="fr-FR" sz="2000" dirty="0">
                <a:solidFill>
                  <a:schemeClr val="tx2"/>
                </a:solidFill>
              </a:rPr>
              <a:t>. …………………..</a:t>
            </a: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</a:pPr>
            <a:endParaRPr lang="fr-FR" sz="2000" dirty="0">
              <a:solidFill>
                <a:schemeClr val="tx2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54D17F-A300-AC28-7A02-6D43E7BFC923}"/>
              </a:ext>
            </a:extLst>
          </p:cNvPr>
          <p:cNvGrpSpPr/>
          <p:nvPr/>
        </p:nvGrpSpPr>
        <p:grpSpPr>
          <a:xfrm>
            <a:off x="5701564" y="2116670"/>
            <a:ext cx="788872" cy="470898"/>
            <a:chOff x="6306195" y="2150537"/>
            <a:chExt cx="2074334" cy="110913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F907B81-C2AD-9F23-56A1-D061C9BF7BE5}"/>
                </a:ext>
              </a:extLst>
            </p:cNvPr>
            <p:cNvSpPr/>
            <p:nvPr/>
          </p:nvSpPr>
          <p:spPr>
            <a:xfrm>
              <a:off x="6306195" y="2150537"/>
              <a:ext cx="2074334" cy="1109134"/>
            </a:xfrm>
            <a:prstGeom prst="roundRect">
              <a:avLst/>
            </a:prstGeom>
            <a:noFill/>
            <a:ln w="3810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t" anchorCtr="0"/>
            <a:lstStyle/>
            <a:p>
              <a:pPr marL="252000" indent="-252000" algn="l">
                <a:lnSpc>
                  <a:spcPct val="900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Font typeface="Wingdings" pitchFamily="2" charset="2"/>
                <a:buChar char="§"/>
              </a:pPr>
              <a:endParaRPr lang="fr-FR" sz="2000" dirty="0" err="1">
                <a:solidFill>
                  <a:schemeClr val="tx1"/>
                </a:solidFill>
              </a:endParaRPr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F1595920-A52E-FFB2-EF0C-652C2F733F28}"/>
                </a:ext>
              </a:extLst>
            </p:cNvPr>
            <p:cNvSpPr/>
            <p:nvPr/>
          </p:nvSpPr>
          <p:spPr>
            <a:xfrm>
              <a:off x="6925738" y="2307171"/>
              <a:ext cx="897467" cy="795866"/>
            </a:xfrm>
            <a:prstGeom prst="flowChartConnector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t" anchorCtr="0"/>
            <a:lstStyle/>
            <a:p>
              <a:pPr marL="252000" indent="-252000" algn="l">
                <a:lnSpc>
                  <a:spcPct val="900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Font typeface="Wingdings" pitchFamily="2" charset="2"/>
                <a:buChar char="§"/>
              </a:pPr>
              <a:endParaRPr lang="fr-FR" sz="2000" dirty="0" err="1">
                <a:solidFill>
                  <a:schemeClr val="tx1"/>
                </a:solidFill>
              </a:endParaRPr>
            </a:p>
          </p:txBody>
        </p:sp>
        <p:sp>
          <p:nvSpPr>
            <p:cNvPr id="20" name="Partial Circle 19">
              <a:extLst>
                <a:ext uri="{FF2B5EF4-FFF2-40B4-BE49-F238E27FC236}">
                  <a16:creationId xmlns:a16="http://schemas.microsoft.com/office/drawing/2014/main" id="{0F5EF589-0304-A2CA-14D1-639157D17C12}"/>
                </a:ext>
              </a:extLst>
            </p:cNvPr>
            <p:cNvSpPr/>
            <p:nvPr/>
          </p:nvSpPr>
          <p:spPr>
            <a:xfrm>
              <a:off x="6925738" y="2307171"/>
              <a:ext cx="897467" cy="795866"/>
            </a:xfrm>
            <a:prstGeom prst="pi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t" anchorCtr="0"/>
            <a:lstStyle/>
            <a:p>
              <a:pPr marL="252000" indent="-252000" algn="l">
                <a:lnSpc>
                  <a:spcPct val="900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Font typeface="Wingdings" pitchFamily="2" charset="2"/>
                <a:buChar char="§"/>
              </a:pPr>
              <a:endParaRPr lang="fr-FR" sz="20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3990EEC-AD7B-6336-15E7-1CA20FB2F091}"/>
              </a:ext>
            </a:extLst>
          </p:cNvPr>
          <p:cNvSpPr txBox="1"/>
          <p:nvPr/>
        </p:nvSpPr>
        <p:spPr>
          <a:xfrm>
            <a:off x="6612467" y="2066240"/>
            <a:ext cx="53001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FFFFFF"/>
                </a:solidFill>
                <a:latin typeface="EYInterstate Light"/>
              </a:rPr>
              <a:t>Questioning a KPI to understand how it compares to similar ecosystem or country over past period.</a:t>
            </a:r>
            <a:endParaRPr lang="fr-FR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60D25B-9710-C846-437F-7A0B1F9E42B9}"/>
              </a:ext>
            </a:extLst>
          </p:cNvPr>
          <p:cNvSpPr txBox="1"/>
          <p:nvPr/>
        </p:nvSpPr>
        <p:spPr>
          <a:xfrm>
            <a:off x="5554134" y="2958101"/>
            <a:ext cx="53001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FFFFFF"/>
                </a:solidFill>
                <a:latin typeface="EYInterstate Light"/>
              </a:rPr>
              <a:t>Facilitating KPI understanding by comparing similar trends, or opposite trends …</a:t>
            </a:r>
            <a:endParaRPr lang="fr-FR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7DC4C3-68CC-8515-D9C3-58612EC10861}"/>
              </a:ext>
            </a:extLst>
          </p:cNvPr>
          <p:cNvSpPr txBox="1"/>
          <p:nvPr/>
        </p:nvSpPr>
        <p:spPr>
          <a:xfrm>
            <a:off x="5554133" y="4475942"/>
            <a:ext cx="530013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FFFFFF"/>
                </a:solidFill>
                <a:latin typeface="EYInterstate Light"/>
              </a:rPr>
              <a:t>Exploring additional non-structured information, in relation with data and KPI explored, that can inspire searches and processing of thinking.</a:t>
            </a:r>
          </a:p>
          <a:p>
            <a:endParaRPr lang="en-GB" sz="1600" dirty="0">
              <a:solidFill>
                <a:srgbClr val="FFFFFF"/>
              </a:solidFill>
              <a:latin typeface="EYInterstate Light"/>
            </a:endParaRPr>
          </a:p>
          <a:p>
            <a:r>
              <a:rPr lang="en-GB" sz="1600" dirty="0">
                <a:solidFill>
                  <a:srgbClr val="FFFFFF"/>
                </a:solidFill>
                <a:latin typeface="EYInterstate Light"/>
              </a:rPr>
              <a:t>With deep conversation, constructed contextualized feedback can enable to build draft policies to influence trends.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49198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 animBg="1"/>
      <p:bldP spid="7" grpId="0" animBg="1"/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8CF4C-0CF0-821E-3B76-2E9769257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AE40D6-4085-89E1-9198-A4AFFE445AC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94891" y="6437115"/>
            <a:ext cx="509098" cy="1231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FCA0F3-9F3A-694B-99BB-0E592A797735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7859966-649E-F11B-F119-707D9EC4A608}"/>
              </a:ext>
            </a:extLst>
          </p:cNvPr>
          <p:cNvSpPr txBox="1">
            <a:spLocks/>
          </p:cNvSpPr>
          <p:nvPr/>
        </p:nvSpPr>
        <p:spPr>
          <a:xfrm>
            <a:off x="485523" y="369888"/>
            <a:ext cx="8810877" cy="10287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" panose="02000503020000020004" pitchFamily="2" charset="0"/>
                <a:ea typeface="+mj-ea"/>
                <a:cs typeface="Arial" pitchFamily="34" charset="0"/>
              </a:rPr>
              <a:t>Architecture technique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9F0A2D6-0DFF-71CD-61C4-CD488850591F}"/>
              </a:ext>
            </a:extLst>
          </p:cNvPr>
          <p:cNvSpPr/>
          <p:nvPr/>
        </p:nvSpPr>
        <p:spPr>
          <a:xfrm>
            <a:off x="437899" y="1009649"/>
            <a:ext cx="8125076" cy="5193576"/>
          </a:xfrm>
          <a:prstGeom prst="roundRect">
            <a:avLst>
              <a:gd name="adj" fmla="val 5731"/>
            </a:avLst>
          </a:prstGeom>
          <a:solidFill>
            <a:srgbClr val="FFFFFF">
              <a:alpha val="69804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srgbClr val="0E2841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0FD4B9-8FFC-ADA9-4197-B2BB6BD8AC77}"/>
              </a:ext>
            </a:extLst>
          </p:cNvPr>
          <p:cNvSpPr/>
          <p:nvPr/>
        </p:nvSpPr>
        <p:spPr>
          <a:xfrm>
            <a:off x="8743949" y="1009649"/>
            <a:ext cx="3095626" cy="5193576"/>
          </a:xfrm>
          <a:prstGeom prst="roundRect">
            <a:avLst>
              <a:gd name="adj" fmla="val 8627"/>
            </a:avLst>
          </a:prstGeom>
          <a:solidFill>
            <a:srgbClr val="FFFFFF">
              <a:alpha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>
                <a:schemeClr val="tx2"/>
              </a:buClr>
            </a:pPr>
            <a:r>
              <a:rPr lang="fr-FR" sz="1400" b="1" u="sng" dirty="0"/>
              <a:t>STRUCTURE</a:t>
            </a:r>
          </a:p>
          <a:p>
            <a:pPr>
              <a:buClr>
                <a:schemeClr val="tx2"/>
              </a:buClr>
            </a:pPr>
            <a:endParaRPr lang="fr-FR" sz="1200" dirty="0"/>
          </a:p>
          <a:p>
            <a:pPr>
              <a:buClr>
                <a:schemeClr val="tx2"/>
              </a:buClr>
            </a:pPr>
            <a:r>
              <a:rPr lang="fr-FR" sz="1200" b="1" dirty="0"/>
              <a:t>Présentation</a:t>
            </a:r>
            <a:r>
              <a:rPr lang="fr-FR" sz="1200" dirty="0"/>
              <a:t> - </a:t>
            </a:r>
            <a:r>
              <a:rPr lang="fr-FR" sz="1200" b="1" dirty="0">
                <a:solidFill>
                  <a:schemeClr val="accent1"/>
                </a:solidFill>
              </a:rPr>
              <a:t>100% gratuit </a:t>
            </a:r>
            <a:r>
              <a:rPr lang="fr-FR" sz="1200" dirty="0"/>
              <a:t>- Microsoft </a:t>
            </a:r>
          </a:p>
          <a:p>
            <a:pPr marL="742950" lvl="1" indent="-285750"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sz="1000" dirty="0" err="1"/>
              <a:t>PowerBI</a:t>
            </a:r>
            <a:r>
              <a:rPr lang="fr-FR" sz="1000" dirty="0"/>
              <a:t> : Dashboard </a:t>
            </a:r>
          </a:p>
          <a:p>
            <a:pPr marL="742950" lvl="1" indent="-285750"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sz="1000" dirty="0" err="1"/>
              <a:t>PowerApps</a:t>
            </a:r>
            <a:r>
              <a:rPr lang="fr-FR" sz="1000" dirty="0"/>
              <a:t> : Champ de texte</a:t>
            </a:r>
          </a:p>
          <a:p>
            <a:pPr marL="742950" lvl="1" indent="-285750"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sz="1000" dirty="0" err="1"/>
              <a:t>PowerAutomate</a:t>
            </a:r>
            <a:r>
              <a:rPr lang="fr-FR" sz="1000" dirty="0"/>
              <a:t> : Flux entrant/sortant </a:t>
            </a:r>
          </a:p>
          <a:p>
            <a:pPr marL="252000" lvl="1"/>
            <a:endParaRPr lang="fr-FR" sz="1000" dirty="0"/>
          </a:p>
          <a:p>
            <a:r>
              <a:rPr lang="fr-FR" sz="1200" b="1" dirty="0"/>
              <a:t>Middleware</a:t>
            </a:r>
            <a:r>
              <a:rPr lang="fr-FR" sz="1200" dirty="0"/>
              <a:t> – N8N</a:t>
            </a:r>
          </a:p>
          <a:p>
            <a:pPr marL="742950" lvl="1" indent="-285750"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sz="1000" dirty="0"/>
              <a:t>N8N : Gère les flux entre le front et l’IA</a:t>
            </a:r>
          </a:p>
          <a:p>
            <a:pPr marL="742950" lvl="1" indent="-285750"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sz="1000" dirty="0"/>
              <a:t>Aucune architecture technique nécessaire</a:t>
            </a:r>
          </a:p>
          <a:p>
            <a:pPr marL="252000" lvl="1"/>
            <a:endParaRPr lang="fr-FR" sz="1000" dirty="0"/>
          </a:p>
          <a:p>
            <a:r>
              <a:rPr lang="fr-FR" sz="1200" b="1" dirty="0"/>
              <a:t>IA</a:t>
            </a:r>
            <a:r>
              <a:rPr lang="fr-FR" sz="1200" dirty="0"/>
              <a:t> - API </a:t>
            </a:r>
            <a:r>
              <a:rPr lang="fr-FR" sz="1200" dirty="0" err="1"/>
              <a:t>OpenAI</a:t>
            </a:r>
            <a:endParaRPr lang="fr-FR" sz="1200" dirty="0"/>
          </a:p>
          <a:p>
            <a:pPr marL="742950" lvl="1" indent="-285750"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sz="1000" dirty="0"/>
              <a:t>1 requête = 400-800 </a:t>
            </a:r>
            <a:r>
              <a:rPr lang="fr-FR" sz="1000" dirty="0" err="1"/>
              <a:t>tokens</a:t>
            </a:r>
            <a:endParaRPr lang="fr-FR" sz="1000" dirty="0"/>
          </a:p>
          <a:p>
            <a:pPr marL="742950" lvl="1" indent="-285750"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sz="1000" dirty="0"/>
              <a:t>1M input </a:t>
            </a:r>
            <a:r>
              <a:rPr lang="fr-FR" sz="1000" dirty="0" err="1"/>
              <a:t>tokens</a:t>
            </a:r>
            <a:r>
              <a:rPr lang="fr-FR" sz="1000" dirty="0"/>
              <a:t> (sur GPT4.o mini) =  0,15$</a:t>
            </a:r>
          </a:p>
          <a:p>
            <a:pPr marL="742950" lvl="1" indent="-285750"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sz="1000" dirty="0"/>
              <a:t>1M output </a:t>
            </a:r>
            <a:r>
              <a:rPr lang="fr-FR" sz="1000" dirty="0" err="1"/>
              <a:t>tokens</a:t>
            </a:r>
            <a:r>
              <a:rPr lang="fr-FR" sz="1000" dirty="0"/>
              <a:t> (sur GPT4.o mini) = 0,6$</a:t>
            </a:r>
          </a:p>
          <a:p>
            <a:pPr marL="742950" lvl="1" indent="-285750"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sz="1000" dirty="0"/>
              <a:t>1 requête = environ 1 centime d’euros</a:t>
            </a:r>
          </a:p>
          <a:p>
            <a:pPr marL="742950" lvl="1" indent="-285750"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sz="1000" dirty="0"/>
              <a:t>Aucun frais supplémentaire – 100% </a:t>
            </a:r>
            <a:r>
              <a:rPr lang="fr-FR" sz="1000" dirty="0" err="1"/>
              <a:t>pay</a:t>
            </a:r>
            <a:r>
              <a:rPr lang="fr-FR" sz="1000" dirty="0"/>
              <a:t> per use</a:t>
            </a:r>
          </a:p>
        </p:txBody>
      </p:sp>
      <p:pic>
        <p:nvPicPr>
          <p:cNvPr id="106" name="Picture 10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F5A4DE-122B-A03E-281F-A069F1427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61" y="1085848"/>
            <a:ext cx="6525939" cy="497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84140"/>
      </p:ext>
    </p:extLst>
  </p:cSld>
  <p:clrMapOvr>
    <a:masterClrMapping/>
  </p:clrMapOvr>
</p:sld>
</file>

<file path=ppt/theme/theme1.xml><?xml version="1.0" encoding="utf-8"?>
<a:theme xmlns:a="http://schemas.openxmlformats.org/drawingml/2006/main" name="EY Core Slides">
  <a:themeElements>
    <a:clrScheme name="Custom 84">
      <a:dk1>
        <a:srgbClr val="1A1A24"/>
      </a:dk1>
      <a:lt1>
        <a:srgbClr val="FFFFFF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FFE600"/>
      </a:hlink>
      <a:folHlink>
        <a:srgbClr val="FFE600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2"/>
          </a:solidFill>
          <a:miter lim="800000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34CE19C8-B192-4371-BD14-AF0014B76850}" vid="{EE0678F2-7B58-41D2-8ADC-460BEAF63021}"/>
    </a:ext>
  </a:extLst>
</a:theme>
</file>

<file path=ppt/theme/theme2.xml><?xml version="1.0" encoding="utf-8"?>
<a:theme xmlns:a="http://schemas.openxmlformats.org/drawingml/2006/main" name="Large Text [SPECTRUM]">
  <a:themeElements>
    <a:clrScheme name="Custom 81">
      <a:dk1>
        <a:srgbClr val="1A1A24"/>
      </a:dk1>
      <a:lt1>
        <a:srgbClr val="FFFFFF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FFE600"/>
      </a:hlink>
      <a:folHlink>
        <a:srgbClr val="FFE600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2"/>
          </a:solidFill>
          <a:miter lim="800000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34CE19C8-B192-4371-BD14-AF0014B76850}" vid="{CC8F7B1E-9C3E-4C3B-9F2A-EC65492A6E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3807</TotalTime>
  <Words>309</Words>
  <Application>Microsoft Office PowerPoint</Application>
  <PresentationFormat>Widescreen</PresentationFormat>
  <Paragraphs>79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Aptos</vt:lpstr>
      <vt:lpstr>Arial</vt:lpstr>
      <vt:lpstr>EYInterstate</vt:lpstr>
      <vt:lpstr>EYInterstate Light</vt:lpstr>
      <vt:lpstr>Georgia Pro</vt:lpstr>
      <vt:lpstr>Wingdings</vt:lpstr>
      <vt:lpstr>EY Core Slides</vt:lpstr>
      <vt:lpstr>Large Text [SPECTRUM]</vt:lpstr>
      <vt:lpstr>STATEC Hackathon</vt:lpstr>
      <vt:lpstr>What are the data available to understand economic challenges ?</vt:lpstr>
      <vt:lpstr>Step 1 – “let’z” enable key indicators vulgarization and illustrate their impact (dashboard)</vt:lpstr>
      <vt:lpstr>Step 2 – “let’z” question the data to better understand and find solutions (AI powered)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Jean-Guilhem Damongeot</dc:creator>
  <cp:lastModifiedBy>Pierre-Jean Forrer</cp:lastModifiedBy>
  <cp:revision>6</cp:revision>
  <dcterms:created xsi:type="dcterms:W3CDTF">2025-10-20T12:18:31Z</dcterms:created>
  <dcterms:modified xsi:type="dcterms:W3CDTF">2025-10-29T10:05:51Z</dcterms:modified>
</cp:coreProperties>
</file>